
<file path=[Content_Types].xml><?xml version="1.0" encoding="utf-8"?>
<Types xmlns="http://schemas.openxmlformats.org/package/2006/content-types">
  <Default Extension="jfif" ContentType="image/j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59" r:id="rId2"/>
    <p:sldId id="360" r:id="rId3"/>
    <p:sldId id="361" r:id="rId4"/>
    <p:sldId id="362" r:id="rId5"/>
    <p:sldId id="367" r:id="rId6"/>
    <p:sldId id="368" r:id="rId7"/>
    <p:sldId id="369" r:id="rId8"/>
    <p:sldId id="366" r:id="rId9"/>
    <p:sldId id="370" r:id="rId10"/>
    <p:sldId id="371" r:id="rId11"/>
    <p:sldId id="372" r:id="rId12"/>
    <p:sldId id="365" r:id="rId13"/>
    <p:sldId id="373" r:id="rId14"/>
    <p:sldId id="374" r:id="rId15"/>
    <p:sldId id="375" r:id="rId16"/>
    <p:sldId id="364" r:id="rId17"/>
    <p:sldId id="377" r:id="rId18"/>
    <p:sldId id="376" r:id="rId19"/>
    <p:sldId id="378" r:id="rId20"/>
    <p:sldId id="363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15"/>
    <p:restoredTop sz="94682"/>
  </p:normalViewPr>
  <p:slideViewPr>
    <p:cSldViewPr snapToGrid="0" snapToObjects="1">
      <p:cViewPr varScale="1">
        <p:scale>
          <a:sx n="103" d="100"/>
          <a:sy n="103" d="100"/>
        </p:scale>
        <p:origin x="4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C00000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EC0-5340-90EA-4F3A04F3ABF7}"/>
              </c:ext>
            </c:extLst>
          </c:dP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EC0-5340-90EA-4F3A04F3ABF7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类别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项目 1</c:v>
                      </c:pt>
                    </c:strCache>
                  </c:str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bg1">
                <a:lumMod val="75000"/>
              </a:schemeClr>
            </a:solidFill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EC0-5340-90EA-4F3A04F3ABF7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类别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项目 1</c:v>
                      </c:pt>
                    </c:strCache>
                  </c:strRef>
                </c15:cat>
              </c15:filteredCategoryTitle>
            </c:ext>
          </c:extLst>
        </c:ser>
        <c:ser>
          <c:idx val="2"/>
          <c:order val="2"/>
          <c:spPr>
            <a:solidFill>
              <a:srgbClr val="C00000"/>
            </a:solidFill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CEC0-5340-90EA-4F3A04F3ABF7}"/>
              </c:ext>
            </c:extLst>
          </c:dPt>
          <c:val>
            <c:numRef>
              <c:f>Sheet1!$D$2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EC0-5340-90EA-4F3A04F3ABF7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类别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项目 1</c:v>
                      </c:pt>
                    </c:strCache>
                  </c:str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bg1">
                <a:lumMod val="75000"/>
              </a:schemeClr>
            </a:solidFill>
          </c:spPr>
          <c:invertIfNegative val="0"/>
          <c:trendline>
            <c:trendlineType val="linear"/>
            <c:dispRSqr val="0"/>
            <c:dispEq val="0"/>
          </c:trendline>
          <c:val>
            <c:numRef>
              <c:f>Sheet1!$E$2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CEC0-5340-90EA-4F3A04F3ABF7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类别 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项目 1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-1726688160"/>
        <c:axId val="-1726690336"/>
      </c:barChart>
      <c:catAx>
        <c:axId val="-1726688160"/>
        <c:scaling>
          <c:orientation val="maxMin"/>
        </c:scaling>
        <c:delete val="1"/>
        <c:axPos val="l"/>
        <c:numFmt formatCode="General" sourceLinked="0"/>
        <c:majorTickMark val="out"/>
        <c:minorTickMark val="none"/>
        <c:tickLblPos val="none"/>
        <c:crossAx val="-1726690336"/>
        <c:crosses val="autoZero"/>
        <c:auto val="0"/>
        <c:lblAlgn val="ctr"/>
        <c:lblOffset val="100"/>
        <c:tickMarkSkip val="1"/>
        <c:noMultiLvlLbl val="0"/>
      </c:catAx>
      <c:valAx>
        <c:axId val="-1726690336"/>
        <c:scaling>
          <c:orientation val="minMax"/>
        </c:scaling>
        <c:delete val="1"/>
        <c:axPos val="t"/>
        <c:majorGridlines>
          <c:spPr>
            <a:ln>
              <a:solidFill>
                <a:schemeClr val="bg1"/>
              </a:solidFill>
            </a:ln>
          </c:spPr>
        </c:majorGridlines>
        <c:numFmt formatCode="0.00%" sourceLinked="0"/>
        <c:majorTickMark val="cross"/>
        <c:minorTickMark val="none"/>
        <c:tickLblPos val="none"/>
        <c:crossAx val="-1726688160"/>
        <c:crosses val="autoZero"/>
        <c:crossBetween val="between"/>
      </c:valAx>
      <c:spPr>
        <a:noFill/>
        <a:ln w="25400">
          <a:solidFill>
            <a:schemeClr val="bg1">
              <a:lumMod val="85000"/>
              <a:alpha val="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000" b="1">
          <a:solidFill>
            <a:schemeClr val="tx1">
              <a:lumMod val="65000"/>
              <a:lumOff val="35000"/>
            </a:schemeClr>
          </a:solidFill>
        </a:defRPr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2019/7/31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2019/7/31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11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896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34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381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814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760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70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592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19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2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81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263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590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0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042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1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9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92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75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C5F1ABFC-472F-9C49-9BCD-E6505B7A84A9}"/>
              </a:ext>
            </a:extLst>
          </p:cNvPr>
          <p:cNvSpPr/>
          <p:nvPr userDrawn="1"/>
        </p:nvSpPr>
        <p:spPr>
          <a:xfrm>
            <a:off x="330200" y="292100"/>
            <a:ext cx="647700" cy="647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xmlns="" id="{63C6A6B9-A8F1-7842-894B-59FD5669D234}"/>
              </a:ext>
            </a:extLst>
          </p:cNvPr>
          <p:cNvSpPr/>
          <p:nvPr userDrawn="1"/>
        </p:nvSpPr>
        <p:spPr>
          <a:xfrm>
            <a:off x="190500" y="165100"/>
            <a:ext cx="647700" cy="6477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xmlns="" id="{CD25631C-9EA9-5A43-9637-8DD7501FDC5B}"/>
              </a:ext>
            </a:extLst>
          </p:cNvPr>
          <p:cNvCxnSpPr/>
          <p:nvPr userDrawn="1"/>
        </p:nvCxnSpPr>
        <p:spPr>
          <a:xfrm>
            <a:off x="4343400" y="488950"/>
            <a:ext cx="784860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B81258A-6F4F-A04E-986C-EDF8BF09E782}"/>
              </a:ext>
            </a:extLst>
          </p:cNvPr>
          <p:cNvSpPr txBox="1"/>
          <p:nvPr userDrawn="1"/>
        </p:nvSpPr>
        <p:spPr>
          <a:xfrm>
            <a:off x="265724" y="2842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BACE78B6-C34A-1F4B-A5AB-9991F3E62664}" type="slidenum">
              <a:rPr kumimoji="1" lang="zh-CN" altLang="en-US" sz="200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kumimoji="1" lang="zh-CN" altLang="en-US" sz="20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7F36DA90-3BD9-514A-AE9E-6A9260F1EED7}"/>
              </a:ext>
            </a:extLst>
          </p:cNvPr>
          <p:cNvSpPr/>
          <p:nvPr/>
        </p:nvSpPr>
        <p:spPr>
          <a:xfrm>
            <a:off x="213279" y="2668830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xmlns="" id="{21C5406C-7B4A-754E-8B1D-AE34CFC42F30}"/>
              </a:ext>
            </a:extLst>
          </p:cNvPr>
          <p:cNvSpPr/>
          <p:nvPr/>
        </p:nvSpPr>
        <p:spPr>
          <a:xfrm>
            <a:off x="2556883" y="2668830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ACFC79F4-3448-9A4F-92EE-038845D51B1F}"/>
              </a:ext>
            </a:extLst>
          </p:cNvPr>
          <p:cNvSpPr/>
          <p:nvPr/>
        </p:nvSpPr>
        <p:spPr>
          <a:xfrm>
            <a:off x="4900489" y="325224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xmlns="" id="{F482BF12-190C-234D-907B-3C2F3A9A2BF1}"/>
              </a:ext>
            </a:extLst>
          </p:cNvPr>
          <p:cNvSpPr/>
          <p:nvPr/>
        </p:nvSpPr>
        <p:spPr>
          <a:xfrm>
            <a:off x="10759496" y="149702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6158F44C-6232-F040-B1D0-279C519906AF}"/>
              </a:ext>
            </a:extLst>
          </p:cNvPr>
          <p:cNvGrpSpPr/>
          <p:nvPr/>
        </p:nvGrpSpPr>
        <p:grpSpPr>
          <a:xfrm>
            <a:off x="213280" y="325223"/>
            <a:ext cx="11665011" cy="3462402"/>
            <a:chOff x="213280" y="325223"/>
            <a:chExt cx="11665011" cy="3462402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圆角矩形 1">
              <a:extLst>
                <a:ext uri="{FF2B5EF4-FFF2-40B4-BE49-F238E27FC236}">
                  <a16:creationId xmlns:a16="http://schemas.microsoft.com/office/drawing/2014/main" xmlns="" id="{FE8032EC-2EC0-B243-BD5F-6513A1F90C16}"/>
                </a:ext>
              </a:extLst>
            </p:cNvPr>
            <p:cNvSpPr/>
            <p:nvPr/>
          </p:nvSpPr>
          <p:spPr>
            <a:xfrm>
              <a:off x="213281" y="325224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xmlns="" id="{37269975-9593-BF44-B0BE-9764CA612BF1}"/>
                </a:ext>
              </a:extLst>
            </p:cNvPr>
            <p:cNvSpPr/>
            <p:nvPr/>
          </p:nvSpPr>
          <p:spPr>
            <a:xfrm>
              <a:off x="213280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xmlns="" id="{DA1C2B94-6312-0945-99B3-0DA28D4D69DD}"/>
                </a:ext>
              </a:extLst>
            </p:cNvPr>
            <p:cNvSpPr/>
            <p:nvPr/>
          </p:nvSpPr>
          <p:spPr>
            <a:xfrm>
              <a:off x="1385082" y="325223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xmlns="" id="{43A8C988-F2F2-E64E-A8AE-C15F0C5236D6}"/>
                </a:ext>
              </a:extLst>
            </p:cNvPr>
            <p:cNvSpPr/>
            <p:nvPr/>
          </p:nvSpPr>
          <p:spPr>
            <a:xfrm>
              <a:off x="2556885" y="325224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xmlns="" id="{B5C73A0D-9123-7349-B0CF-B8CF6266F2BF}"/>
                </a:ext>
              </a:extLst>
            </p:cNvPr>
            <p:cNvSpPr/>
            <p:nvPr/>
          </p:nvSpPr>
          <p:spPr>
            <a:xfrm>
              <a:off x="2556884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xmlns="" id="{F8766353-8568-E44B-8C3D-E0AFEFCB04C3}"/>
                </a:ext>
              </a:extLst>
            </p:cNvPr>
            <p:cNvSpPr/>
            <p:nvPr/>
          </p:nvSpPr>
          <p:spPr>
            <a:xfrm>
              <a:off x="3728686" y="325223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xmlns="" id="{367B106A-BA7D-6C48-A183-FBAD7F204F63}"/>
                </a:ext>
              </a:extLst>
            </p:cNvPr>
            <p:cNvSpPr/>
            <p:nvPr/>
          </p:nvSpPr>
          <p:spPr>
            <a:xfrm>
              <a:off x="3728686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xmlns="" id="{16A9C080-5B8E-4C40-AB80-95EB3D0E8F3E}"/>
                </a:ext>
              </a:extLst>
            </p:cNvPr>
            <p:cNvSpPr/>
            <p:nvPr/>
          </p:nvSpPr>
          <p:spPr>
            <a:xfrm>
              <a:off x="3728686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xmlns="" id="{9F693108-BBA8-8641-A32A-3DBA9B87AB68}"/>
                </a:ext>
              </a:extLst>
            </p:cNvPr>
            <p:cNvSpPr/>
            <p:nvPr/>
          </p:nvSpPr>
          <p:spPr>
            <a:xfrm>
              <a:off x="4900488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xmlns="" id="{09D5EEF5-6DD3-4A43-8F8D-1FE8D7211D42}"/>
                </a:ext>
              </a:extLst>
            </p:cNvPr>
            <p:cNvSpPr/>
            <p:nvPr/>
          </p:nvSpPr>
          <p:spPr>
            <a:xfrm>
              <a:off x="4900487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xmlns="" id="{8276B389-F59F-E140-B3C8-3A0668678EC2}"/>
                </a:ext>
              </a:extLst>
            </p:cNvPr>
            <p:cNvSpPr/>
            <p:nvPr/>
          </p:nvSpPr>
          <p:spPr>
            <a:xfrm>
              <a:off x="6072290" y="325223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xmlns="" id="{EA72ECC1-AEC8-934A-8206-BF0C90A0B2F6}"/>
                </a:ext>
              </a:extLst>
            </p:cNvPr>
            <p:cNvSpPr/>
            <p:nvPr/>
          </p:nvSpPr>
          <p:spPr>
            <a:xfrm>
              <a:off x="6072290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xmlns="" id="{E710143B-0C58-1148-A8A3-82CE69F0D5F8}"/>
                </a:ext>
              </a:extLst>
            </p:cNvPr>
            <p:cNvSpPr/>
            <p:nvPr/>
          </p:nvSpPr>
          <p:spPr>
            <a:xfrm>
              <a:off x="6072290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xmlns="" id="{42F53D2F-DA89-0C4F-A6C1-DEB1CDB556D7}"/>
                </a:ext>
              </a:extLst>
            </p:cNvPr>
            <p:cNvSpPr/>
            <p:nvPr/>
          </p:nvSpPr>
          <p:spPr>
            <a:xfrm>
              <a:off x="7244093" y="325224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xmlns="" id="{DF316106-68B3-0F47-9D49-78E65FA35778}"/>
                </a:ext>
              </a:extLst>
            </p:cNvPr>
            <p:cNvSpPr/>
            <p:nvPr/>
          </p:nvSpPr>
          <p:spPr>
            <a:xfrm>
              <a:off x="7244092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xmlns="" id="{FF7B11D2-FCE2-474A-9BC2-057E12A5A686}"/>
                </a:ext>
              </a:extLst>
            </p:cNvPr>
            <p:cNvSpPr/>
            <p:nvPr/>
          </p:nvSpPr>
          <p:spPr>
            <a:xfrm>
              <a:off x="7244091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xmlns="" id="{EAE3E3D3-79A1-1D46-BE40-CCC49C7BA242}"/>
                </a:ext>
              </a:extLst>
            </p:cNvPr>
            <p:cNvSpPr/>
            <p:nvPr/>
          </p:nvSpPr>
          <p:spPr>
            <a:xfrm>
              <a:off x="8415894" y="325223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xmlns="" id="{491AF837-E50A-6340-A3B8-F955B1656B8C}"/>
                </a:ext>
              </a:extLst>
            </p:cNvPr>
            <p:cNvSpPr/>
            <p:nvPr/>
          </p:nvSpPr>
          <p:spPr>
            <a:xfrm>
              <a:off x="8415894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xmlns="" id="{2D2C7B34-F9D2-E347-9F8B-91C8E174D993}"/>
                </a:ext>
              </a:extLst>
            </p:cNvPr>
            <p:cNvSpPr/>
            <p:nvPr/>
          </p:nvSpPr>
          <p:spPr>
            <a:xfrm>
              <a:off x="8415894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xmlns="" id="{FE8F2889-8A05-3046-97F1-BE87E0DCC2A6}"/>
                </a:ext>
              </a:extLst>
            </p:cNvPr>
            <p:cNvSpPr/>
            <p:nvPr/>
          </p:nvSpPr>
          <p:spPr>
            <a:xfrm>
              <a:off x="9587695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xmlns="" id="{2986737A-CDC2-F246-9CFC-BE86CC9EDF65}"/>
                </a:ext>
              </a:extLst>
            </p:cNvPr>
            <p:cNvSpPr/>
            <p:nvPr/>
          </p:nvSpPr>
          <p:spPr>
            <a:xfrm>
              <a:off x="9587695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xmlns="" id="{B3AFFF6A-01DE-1945-985B-9E3ACD33228C}"/>
                </a:ext>
              </a:extLst>
            </p:cNvPr>
            <p:cNvSpPr/>
            <p:nvPr/>
          </p:nvSpPr>
          <p:spPr>
            <a:xfrm>
              <a:off x="10759496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圆角矩形 31">
            <a:extLst>
              <a:ext uri="{FF2B5EF4-FFF2-40B4-BE49-F238E27FC236}">
                <a16:creationId xmlns:a16="http://schemas.microsoft.com/office/drawing/2014/main" xmlns="" id="{23F38E4E-BBA3-BF4F-B118-3175B7A44813}"/>
              </a:ext>
            </a:extLst>
          </p:cNvPr>
          <p:cNvSpPr/>
          <p:nvPr/>
        </p:nvSpPr>
        <p:spPr>
          <a:xfrm>
            <a:off x="10759496" y="3840633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5E30E8BD-5B54-BA45-90CC-5E7417798740}"/>
              </a:ext>
            </a:extLst>
          </p:cNvPr>
          <p:cNvSpPr txBox="1"/>
          <p:nvPr/>
        </p:nvSpPr>
        <p:spPr>
          <a:xfrm>
            <a:off x="213279" y="4036529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rgbClr val="C00000"/>
                </a:solidFill>
                <a:latin typeface="+mj-ea"/>
                <a:ea typeface="+mj-ea"/>
              </a:rPr>
              <a:t>西安石油大学</a:t>
            </a:r>
            <a:endParaRPr kumimoji="1" lang="zh-CN" altLang="en-US" sz="60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5ED40447-84E6-E046-8371-553C8289416D}"/>
              </a:ext>
            </a:extLst>
          </p:cNvPr>
          <p:cNvSpPr txBox="1"/>
          <p:nvPr/>
        </p:nvSpPr>
        <p:spPr>
          <a:xfrm>
            <a:off x="5643411" y="4282750"/>
            <a:ext cx="470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  <a:latin typeface="+mj-lt"/>
              </a:rPr>
              <a:t>Xi’an </a:t>
            </a:r>
            <a:r>
              <a:rPr kumimoji="1" lang="en-US" altLang="zh-CN" sz="2800" dirty="0" err="1">
                <a:solidFill>
                  <a:srgbClr val="C00000"/>
                </a:solidFill>
                <a:latin typeface="+mj-lt"/>
              </a:rPr>
              <a:t>Shiyou</a:t>
            </a:r>
            <a:r>
              <a:rPr kumimoji="1" lang="en-US" altLang="zh-CN" sz="2800" dirty="0">
                <a:solidFill>
                  <a:srgbClr val="C00000"/>
                </a:solidFill>
                <a:latin typeface="+mj-lt"/>
              </a:rPr>
              <a:t> University</a:t>
            </a:r>
            <a:endParaRPr kumimoji="1" lang="zh-CN" altLang="en-US" sz="28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E25808A7-7593-8141-8EF9-C6FD36EF667B}"/>
              </a:ext>
            </a:extLst>
          </p:cNvPr>
          <p:cNvSpPr txBox="1"/>
          <p:nvPr/>
        </p:nvSpPr>
        <p:spPr>
          <a:xfrm>
            <a:off x="236497" y="5102316"/>
            <a:ext cx="469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rgbClr val="C00000"/>
                </a:solidFill>
                <a:latin typeface="+mn-ea"/>
              </a:rPr>
              <a:t>好学力行</a:t>
            </a:r>
            <a:r>
              <a:rPr kumimoji="1" lang="en-US" altLang="zh-CN" sz="2400" dirty="0">
                <a:solidFill>
                  <a:srgbClr val="C00000"/>
                </a:solidFill>
                <a:latin typeface="+mn-ea"/>
              </a:rPr>
              <a:t>,</a:t>
            </a:r>
            <a:r>
              <a:rPr kumimoji="1" lang="zh-CN" altLang="en-US" sz="2400" dirty="0">
                <a:solidFill>
                  <a:srgbClr val="C00000"/>
                </a:solidFill>
                <a:latin typeface="+mn-ea"/>
              </a:rPr>
              <a:t>自强不息</a:t>
            </a:r>
            <a:endParaRPr kumimoji="1" lang="zh-CN" altLang="en-US" sz="24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xmlns="" id="{8FFF21B5-3EA0-4140-8F1E-1F505C4690E3}"/>
              </a:ext>
            </a:extLst>
          </p:cNvPr>
          <p:cNvCxnSpPr/>
          <p:nvPr/>
        </p:nvCxnSpPr>
        <p:spPr>
          <a:xfrm>
            <a:off x="5014593" y="5353878"/>
            <a:ext cx="540161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燕尾形 40">
            <a:extLst>
              <a:ext uri="{FF2B5EF4-FFF2-40B4-BE49-F238E27FC236}">
                <a16:creationId xmlns:a16="http://schemas.microsoft.com/office/drawing/2014/main" xmlns="" id="{174762FF-5B60-0740-8E80-5046A5ED59F5}"/>
              </a:ext>
            </a:extLst>
          </p:cNvPr>
          <p:cNvSpPr/>
          <p:nvPr/>
        </p:nvSpPr>
        <p:spPr>
          <a:xfrm>
            <a:off x="11058067" y="5830957"/>
            <a:ext cx="296166" cy="296166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燕尾形 41">
            <a:extLst>
              <a:ext uri="{FF2B5EF4-FFF2-40B4-BE49-F238E27FC236}">
                <a16:creationId xmlns:a16="http://schemas.microsoft.com/office/drawing/2014/main" xmlns="" id="{F3D18F7B-C4F5-364F-88ED-A5E50602B78D}"/>
              </a:ext>
            </a:extLst>
          </p:cNvPr>
          <p:cNvSpPr/>
          <p:nvPr/>
        </p:nvSpPr>
        <p:spPr>
          <a:xfrm>
            <a:off x="11271840" y="5835576"/>
            <a:ext cx="296166" cy="296166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30" y="161883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4" grpId="0" animBg="1"/>
      <p:bldP spid="30" grpId="0" animBg="1"/>
      <p:bldP spid="32" grpId="0" animBg="1"/>
      <p:bldP spid="34" grpId="0"/>
      <p:bldP spid="35" grpId="0"/>
      <p:bldP spid="37" grpId="0"/>
      <p:bldP spid="41" grpId="0" animBg="1"/>
      <p:bldP spid="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高级管理团队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6DA475E8-2438-D04B-ACA4-3E28CB978E14}"/>
              </a:ext>
            </a:extLst>
          </p:cNvPr>
          <p:cNvSpPr/>
          <p:nvPr/>
        </p:nvSpPr>
        <p:spPr>
          <a:xfrm>
            <a:off x="1152730" y="1601952"/>
            <a:ext cx="1954380" cy="1954635"/>
          </a:xfrm>
          <a:prstGeom prst="round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640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4580CB5F-07BC-4E4C-A07B-B755CAEDBFC5}"/>
              </a:ext>
            </a:extLst>
          </p:cNvPr>
          <p:cNvGrpSpPr/>
          <p:nvPr/>
        </p:nvGrpSpPr>
        <p:grpSpPr>
          <a:xfrm>
            <a:off x="1184698" y="4433250"/>
            <a:ext cx="1890447" cy="504461"/>
            <a:chOff x="1280133" y="2641600"/>
            <a:chExt cx="1773057" cy="473075"/>
          </a:xfrm>
          <a:solidFill>
            <a:srgbClr val="C00000"/>
          </a:solidFill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xmlns="" id="{5CA038F0-571D-634C-A498-0EE55D9D2146}"/>
                </a:ext>
              </a:extLst>
            </p:cNvPr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xmlns="" id="{D094E6EF-2C88-7547-AB51-DC837A1E2F90}"/>
                </a:ext>
              </a:extLst>
            </p:cNvPr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1600" b="0" kern="0" dirty="0">
                  <a:latin typeface="Source Han Sans CN ExtraLight" panose="020B0200000000000000" pitchFamily="34" charset="-128"/>
                  <a:ea typeface="Source Han Sans CN ExtraLight" panose="020B0200000000000000" pitchFamily="34" charset="-128"/>
                </a:rPr>
                <a:t>职务名称</a:t>
              </a:r>
            </a:p>
          </p:txBody>
        </p:sp>
        <p:sp>
          <p:nvSpPr>
            <p:cNvPr id="7" name="等腰三角形 31">
              <a:extLst>
                <a:ext uri="{FF2B5EF4-FFF2-40B4-BE49-F238E27FC236}">
                  <a16:creationId xmlns:a16="http://schemas.microsoft.com/office/drawing/2014/main" xmlns="" id="{D26E3773-6CD1-B841-BFF9-A0F9148913A6}"/>
                </a:ext>
              </a:extLst>
            </p:cNvPr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6651B03-B74B-3048-BFA2-6BDB3271A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062" y="3855269"/>
            <a:ext cx="1367718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姓 名</a:t>
            </a:r>
            <a:endParaRPr lang="en-US" altLang="zh-CN" cap="all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xmlns="" id="{87A6818A-D646-7344-81B0-4212C4792155}"/>
              </a:ext>
            </a:extLst>
          </p:cNvPr>
          <p:cNvSpPr/>
          <p:nvPr/>
        </p:nvSpPr>
        <p:spPr>
          <a:xfrm>
            <a:off x="3789745" y="1601952"/>
            <a:ext cx="1954380" cy="1954635"/>
          </a:xfrm>
          <a:prstGeom prst="round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640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5B7A329-0F4F-A84A-918F-F080FE377586}"/>
              </a:ext>
            </a:extLst>
          </p:cNvPr>
          <p:cNvGrpSpPr/>
          <p:nvPr/>
        </p:nvGrpSpPr>
        <p:grpSpPr>
          <a:xfrm>
            <a:off x="3821713" y="4433250"/>
            <a:ext cx="1890447" cy="504461"/>
            <a:chOff x="1280133" y="2641600"/>
            <a:chExt cx="1773057" cy="473075"/>
          </a:xfrm>
          <a:solidFill>
            <a:srgbClr val="C00000"/>
          </a:solidFill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xmlns="" id="{C1CA7E6A-17AA-4F41-AB00-B3824283F53B}"/>
                </a:ext>
              </a:extLst>
            </p:cNvPr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  <p:sp>
          <p:nvSpPr>
            <p:cNvPr id="12" name="TextBox 37">
              <a:extLst>
                <a:ext uri="{FF2B5EF4-FFF2-40B4-BE49-F238E27FC236}">
                  <a16:creationId xmlns:a16="http://schemas.microsoft.com/office/drawing/2014/main" xmlns="" id="{4B98AE2E-45C1-484D-9B05-685173910B99}"/>
                </a:ext>
              </a:extLst>
            </p:cNvPr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1600" b="0" kern="0" dirty="0">
                  <a:latin typeface="Source Han Sans CN ExtraLight" panose="020B0200000000000000" pitchFamily="34" charset="-128"/>
                  <a:ea typeface="Source Han Sans CN ExtraLight" panose="020B0200000000000000" pitchFamily="34" charset="-128"/>
                </a:rPr>
                <a:t>职务名称</a:t>
              </a:r>
            </a:p>
          </p:txBody>
        </p:sp>
        <p:sp>
          <p:nvSpPr>
            <p:cNvPr id="13" name="等腰三角形 38">
              <a:extLst>
                <a:ext uri="{FF2B5EF4-FFF2-40B4-BE49-F238E27FC236}">
                  <a16:creationId xmlns:a16="http://schemas.microsoft.com/office/drawing/2014/main" xmlns="" id="{E56DB419-47DA-2048-A5C4-2838A1C3CA99}"/>
                </a:ext>
              </a:extLst>
            </p:cNvPr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59E647A-1C13-7242-931D-9EFC6D021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78" y="3855269"/>
            <a:ext cx="1367718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姓 名</a:t>
            </a:r>
            <a:endParaRPr lang="en-US" altLang="zh-CN" cap="all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xmlns="" id="{587FEC21-A45F-C345-A09A-8E0D4D891642}"/>
              </a:ext>
            </a:extLst>
          </p:cNvPr>
          <p:cNvSpPr/>
          <p:nvPr/>
        </p:nvSpPr>
        <p:spPr>
          <a:xfrm>
            <a:off x="6398212" y="1601952"/>
            <a:ext cx="1954380" cy="1954635"/>
          </a:xfrm>
          <a:prstGeom prst="round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64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F6A49E63-A0A3-6843-ABD6-6499275CC5DE}"/>
              </a:ext>
            </a:extLst>
          </p:cNvPr>
          <p:cNvGrpSpPr/>
          <p:nvPr/>
        </p:nvGrpSpPr>
        <p:grpSpPr>
          <a:xfrm>
            <a:off x="6430180" y="4433250"/>
            <a:ext cx="1890447" cy="504461"/>
            <a:chOff x="1280133" y="2641600"/>
            <a:chExt cx="1773057" cy="473075"/>
          </a:xfrm>
          <a:solidFill>
            <a:srgbClr val="C00000"/>
          </a:solidFill>
        </p:grpSpPr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xmlns="" id="{75979EC8-DD92-C946-BF55-DA6CC6B886E7}"/>
                </a:ext>
              </a:extLst>
            </p:cNvPr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  <p:sp>
          <p:nvSpPr>
            <p:cNvPr id="18" name="TextBox 44">
              <a:extLst>
                <a:ext uri="{FF2B5EF4-FFF2-40B4-BE49-F238E27FC236}">
                  <a16:creationId xmlns:a16="http://schemas.microsoft.com/office/drawing/2014/main" xmlns="" id="{5E6FE5CC-CED4-B440-B0AF-2AA6C516882E}"/>
                </a:ext>
              </a:extLst>
            </p:cNvPr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1600" b="0" kern="0" dirty="0">
                  <a:latin typeface="Source Han Sans CN ExtraLight" panose="020B0200000000000000" pitchFamily="34" charset="-128"/>
                  <a:ea typeface="Source Han Sans CN ExtraLight" panose="020B0200000000000000" pitchFamily="34" charset="-128"/>
                </a:rPr>
                <a:t>职务名称</a:t>
              </a:r>
            </a:p>
          </p:txBody>
        </p:sp>
        <p:sp>
          <p:nvSpPr>
            <p:cNvPr id="19" name="等腰三角形 45">
              <a:extLst>
                <a:ext uri="{FF2B5EF4-FFF2-40B4-BE49-F238E27FC236}">
                  <a16:creationId xmlns:a16="http://schemas.microsoft.com/office/drawing/2014/main" xmlns="" id="{C62C6C51-6C4E-084B-9611-FFE9F3E12E56}"/>
                </a:ext>
              </a:extLst>
            </p:cNvPr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D42A8E7-72AC-BB4A-87AA-016C4D1EE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545" y="3855269"/>
            <a:ext cx="1367718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姓 名</a:t>
            </a:r>
            <a:endParaRPr lang="en-US" altLang="zh-CN" cap="all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xmlns="" id="{47834226-CADE-884E-AD62-1C7263CB03F1}"/>
              </a:ext>
            </a:extLst>
          </p:cNvPr>
          <p:cNvSpPr/>
          <p:nvPr/>
        </p:nvSpPr>
        <p:spPr>
          <a:xfrm>
            <a:off x="9035228" y="1601952"/>
            <a:ext cx="1954380" cy="1954635"/>
          </a:xfrm>
          <a:prstGeom prst="roundRect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640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CFA23AE5-7D56-F349-9753-7A04FFEAD1C6}"/>
              </a:ext>
            </a:extLst>
          </p:cNvPr>
          <p:cNvGrpSpPr/>
          <p:nvPr/>
        </p:nvGrpSpPr>
        <p:grpSpPr>
          <a:xfrm>
            <a:off x="9067195" y="4433250"/>
            <a:ext cx="1890447" cy="504461"/>
            <a:chOff x="1280133" y="2641600"/>
            <a:chExt cx="1773057" cy="473075"/>
          </a:xfrm>
          <a:solidFill>
            <a:srgbClr val="C00000"/>
          </a:solidFill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xmlns="" id="{DA8E9544-B877-A14B-A25C-239A5F997F59}"/>
                </a:ext>
              </a:extLst>
            </p:cNvPr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  <p:sp>
          <p:nvSpPr>
            <p:cNvPr id="24" name="TextBox 52">
              <a:extLst>
                <a:ext uri="{FF2B5EF4-FFF2-40B4-BE49-F238E27FC236}">
                  <a16:creationId xmlns:a16="http://schemas.microsoft.com/office/drawing/2014/main" xmlns="" id="{70DDF2B6-B394-A843-A502-0056D6BCD3F8}"/>
                </a:ext>
              </a:extLst>
            </p:cNvPr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1600" b="0" kern="0" dirty="0">
                  <a:latin typeface="Source Han Sans CN ExtraLight" panose="020B0200000000000000" pitchFamily="34" charset="-128"/>
                  <a:ea typeface="Source Han Sans CN ExtraLight" panose="020B0200000000000000" pitchFamily="34" charset="-128"/>
                </a:rPr>
                <a:t>职务名称</a:t>
              </a:r>
            </a:p>
          </p:txBody>
        </p:sp>
        <p:sp>
          <p:nvSpPr>
            <p:cNvPr id="25" name="等腰三角形 53">
              <a:extLst>
                <a:ext uri="{FF2B5EF4-FFF2-40B4-BE49-F238E27FC236}">
                  <a16:creationId xmlns:a16="http://schemas.microsoft.com/office/drawing/2014/main" xmlns="" id="{71396997-059B-3545-A573-03C939B88648}"/>
                </a:ext>
              </a:extLst>
            </p:cNvPr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Source Han Sans CN ExtraLight" panose="020B0200000000000000" pitchFamily="34" charset="-128"/>
                <a:ea typeface="Source Han Sans CN ExtraLight" panose="020B0200000000000000" pitchFamily="34" charset="-128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3F907453-6ACD-3D4F-8E9D-802FD78A2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8560" y="3855269"/>
            <a:ext cx="1367718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姓 名</a:t>
            </a:r>
            <a:endParaRPr lang="en-US" altLang="zh-CN" cap="all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F5826BA-9624-7443-A5CE-AE1F623F5FAC}"/>
              </a:ext>
            </a:extLst>
          </p:cNvPr>
          <p:cNvSpPr txBox="1"/>
          <p:nvPr/>
        </p:nvSpPr>
        <p:spPr>
          <a:xfrm>
            <a:off x="717735" y="5110380"/>
            <a:ext cx="2726660" cy="62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感谢您下载我们的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PPT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模板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请您输入所需内容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35B3F4F-7EE3-D949-B17A-5BEF78D560BA}"/>
              </a:ext>
            </a:extLst>
          </p:cNvPr>
          <p:cNvSpPr txBox="1"/>
          <p:nvPr/>
        </p:nvSpPr>
        <p:spPr>
          <a:xfrm>
            <a:off x="3444395" y="5110380"/>
            <a:ext cx="2726660" cy="62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感谢您下载我们的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PPT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模板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请您输入所需内容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5BEBA9A3-B427-3A4D-862A-27B30AE980C1}"/>
              </a:ext>
            </a:extLst>
          </p:cNvPr>
          <p:cNvSpPr txBox="1"/>
          <p:nvPr/>
        </p:nvSpPr>
        <p:spPr>
          <a:xfrm>
            <a:off x="6051828" y="5110379"/>
            <a:ext cx="2726660" cy="62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感谢您下载我们的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PPT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模板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请您输入所需内容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08D336BF-9E58-9D4E-A6D7-631434E06885}"/>
              </a:ext>
            </a:extLst>
          </p:cNvPr>
          <p:cNvSpPr txBox="1"/>
          <p:nvPr/>
        </p:nvSpPr>
        <p:spPr>
          <a:xfrm>
            <a:off x="8598793" y="5110379"/>
            <a:ext cx="2726660" cy="62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感谢您下载我们的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PPT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模板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请您输入所需内容</a:t>
            </a:r>
          </a:p>
        </p:txBody>
      </p:sp>
    </p:spTree>
    <p:extLst>
      <p:ext uri="{BB962C8B-B14F-4D97-AF65-F5344CB8AC3E}">
        <p14:creationId xmlns:p14="http://schemas.microsoft.com/office/powerpoint/2010/main" val="7072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  <p:bldP spid="14" grpId="0"/>
      <p:bldP spid="15" grpId="0" animBg="1"/>
      <p:bldP spid="20" grpId="0"/>
      <p:bldP spid="21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高级管理团队</a:t>
            </a:r>
          </a:p>
        </p:txBody>
      </p:sp>
      <p:sp>
        <p:nvSpPr>
          <p:cNvPr id="3" name="Pentagon 25">
            <a:extLst>
              <a:ext uri="{FF2B5EF4-FFF2-40B4-BE49-F238E27FC236}">
                <a16:creationId xmlns:a16="http://schemas.microsoft.com/office/drawing/2014/main" xmlns="" id="{82A37073-67C9-0C47-8B68-DB7DF9B35666}"/>
              </a:ext>
            </a:extLst>
          </p:cNvPr>
          <p:cNvSpPr/>
          <p:nvPr/>
        </p:nvSpPr>
        <p:spPr>
          <a:xfrm flipH="1">
            <a:off x="7878014" y="2063441"/>
            <a:ext cx="4333069" cy="691283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xmlns="" id="{393446B1-E065-A44C-8AFE-91E54D7AD0BD}"/>
              </a:ext>
            </a:extLst>
          </p:cNvPr>
          <p:cNvSpPr txBox="1"/>
          <p:nvPr/>
        </p:nvSpPr>
        <p:spPr>
          <a:xfrm flipH="1">
            <a:off x="8370029" y="2209032"/>
            <a:ext cx="1716102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b="0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输入关键字</a:t>
            </a:r>
            <a:endParaRPr lang="en-US" sz="2000" b="0" dirty="0">
              <a:solidFill>
                <a:schemeClr val="bg1">
                  <a:lumMod val="9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28">
            <a:extLst>
              <a:ext uri="{FF2B5EF4-FFF2-40B4-BE49-F238E27FC236}">
                <a16:creationId xmlns:a16="http://schemas.microsoft.com/office/drawing/2014/main" xmlns="" id="{48293385-1916-CE46-85AC-AE9DC2E0DA38}"/>
              </a:ext>
            </a:extLst>
          </p:cNvPr>
          <p:cNvSpPr/>
          <p:nvPr/>
        </p:nvSpPr>
        <p:spPr>
          <a:xfrm flipH="1">
            <a:off x="8550215" y="2908344"/>
            <a:ext cx="3641785" cy="69128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xmlns="" id="{12D1EE70-37CB-F34B-B370-0237126B6578}"/>
              </a:ext>
            </a:extLst>
          </p:cNvPr>
          <p:cNvSpPr txBox="1"/>
          <p:nvPr/>
        </p:nvSpPr>
        <p:spPr>
          <a:xfrm flipH="1">
            <a:off x="9128811" y="3053936"/>
            <a:ext cx="1780201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输入关键字</a:t>
            </a:r>
            <a:endParaRPr lang="en-US" altLang="zh-CN" b="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31">
            <a:extLst>
              <a:ext uri="{FF2B5EF4-FFF2-40B4-BE49-F238E27FC236}">
                <a16:creationId xmlns:a16="http://schemas.microsoft.com/office/drawing/2014/main" xmlns="" id="{DD96B674-8827-394B-8BBB-6EA6348679CB}"/>
              </a:ext>
            </a:extLst>
          </p:cNvPr>
          <p:cNvSpPr/>
          <p:nvPr/>
        </p:nvSpPr>
        <p:spPr>
          <a:xfrm flipH="1">
            <a:off x="9260581" y="3753246"/>
            <a:ext cx="2950501" cy="69128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xmlns="" id="{5364FC5B-11C4-4440-880D-C50BFEEBAB66}"/>
              </a:ext>
            </a:extLst>
          </p:cNvPr>
          <p:cNvSpPr txBox="1"/>
          <p:nvPr/>
        </p:nvSpPr>
        <p:spPr>
          <a:xfrm flipH="1">
            <a:off x="9750340" y="3898838"/>
            <a:ext cx="1679435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输入关键字</a:t>
            </a:r>
            <a:endParaRPr lang="en-US" altLang="zh-CN" b="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Pentagon 34">
            <a:extLst>
              <a:ext uri="{FF2B5EF4-FFF2-40B4-BE49-F238E27FC236}">
                <a16:creationId xmlns:a16="http://schemas.microsoft.com/office/drawing/2014/main" xmlns="" id="{25990ED0-C410-A348-9B08-31BC03C1E6CB}"/>
              </a:ext>
            </a:extLst>
          </p:cNvPr>
          <p:cNvSpPr/>
          <p:nvPr/>
        </p:nvSpPr>
        <p:spPr>
          <a:xfrm flipH="1">
            <a:off x="10086131" y="4598146"/>
            <a:ext cx="2105597" cy="69128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xmlns="" id="{FACEA2B7-A0EF-AD4D-937D-890B179A65A3}"/>
              </a:ext>
            </a:extLst>
          </p:cNvPr>
          <p:cNvSpPr txBox="1"/>
          <p:nvPr/>
        </p:nvSpPr>
        <p:spPr>
          <a:xfrm flipH="1">
            <a:off x="10571946" y="4743738"/>
            <a:ext cx="1619782" cy="40010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输入关键字</a:t>
            </a:r>
            <a:endParaRPr lang="en-US" altLang="zh-CN" b="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aphicFrame>
        <p:nvGraphicFramePr>
          <p:cNvPr id="11" name="Chart 37">
            <a:extLst>
              <a:ext uri="{FF2B5EF4-FFF2-40B4-BE49-F238E27FC236}">
                <a16:creationId xmlns:a16="http://schemas.microsoft.com/office/drawing/2014/main" xmlns="" id="{2B0A36B2-B4D9-394D-9D02-0DEED4058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171740"/>
              </p:ext>
            </p:extLst>
          </p:nvPr>
        </p:nvGraphicFramePr>
        <p:xfrm>
          <a:off x="1041874" y="3963577"/>
          <a:ext cx="7440617" cy="2125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0DA80AA-A246-2F40-ACED-22CFEE20C616}"/>
              </a:ext>
            </a:extLst>
          </p:cNvPr>
          <p:cNvSpPr/>
          <p:nvPr/>
        </p:nvSpPr>
        <p:spPr>
          <a:xfrm>
            <a:off x="1090001" y="1549410"/>
            <a:ext cx="3004921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添加标题文字内容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3" name="矩形 47">
            <a:extLst>
              <a:ext uri="{FF2B5EF4-FFF2-40B4-BE49-F238E27FC236}">
                <a16:creationId xmlns:a16="http://schemas.microsoft.com/office/drawing/2014/main" xmlns="" id="{C5C8529D-091D-9A42-B940-C36839DB8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000" y="2034569"/>
            <a:ext cx="6253537" cy="168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ts val="500"/>
              </a:spcAft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500"/>
              </a:spcAft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273" y="-189099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Graphic spid="11" grpId="0">
        <p:bldAsOne/>
      </p:bldGraphic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xmlns="" id="{2754BCE5-0C76-A046-9CD2-F08BDEA1A860}"/>
              </a:ext>
            </a:extLst>
          </p:cNvPr>
          <p:cNvSpPr/>
          <p:nvPr/>
        </p:nvSpPr>
        <p:spPr>
          <a:xfrm>
            <a:off x="242882" y="24469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2D993E77-5568-F949-A9CC-3A4EC761E5C7}"/>
              </a:ext>
            </a:extLst>
          </p:cNvPr>
          <p:cNvSpPr/>
          <p:nvPr/>
        </p:nvSpPr>
        <p:spPr>
          <a:xfrm>
            <a:off x="242881" y="1430768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A3457A07-5582-E744-8BC7-8FE144D33482}"/>
              </a:ext>
            </a:extLst>
          </p:cNvPr>
          <p:cNvSpPr/>
          <p:nvPr/>
        </p:nvSpPr>
        <p:spPr>
          <a:xfrm>
            <a:off x="1428952" y="24469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DA54C0E-07D1-3947-B406-BF094240F625}"/>
              </a:ext>
            </a:extLst>
          </p:cNvPr>
          <p:cNvGrpSpPr/>
          <p:nvPr/>
        </p:nvGrpSpPr>
        <p:grpSpPr>
          <a:xfrm>
            <a:off x="8356506" y="244695"/>
            <a:ext cx="3490936" cy="1118796"/>
            <a:chOff x="8356506" y="244695"/>
            <a:chExt cx="3490936" cy="1118796"/>
          </a:xfrm>
          <a:blipFill>
            <a:blip r:embed="rId3"/>
            <a:stretch>
              <a:fillRect t="-26000" b="-9000"/>
            </a:stretch>
          </a:blipFill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xmlns="" id="{5489DB03-77C5-B84F-A45E-44C7E8ED465E}"/>
                </a:ext>
              </a:extLst>
            </p:cNvPr>
            <p:cNvSpPr/>
            <p:nvPr/>
          </p:nvSpPr>
          <p:spPr>
            <a:xfrm>
              <a:off x="10728647" y="244696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xmlns="" id="{B827CEC8-2158-9242-9F2E-2860609AD652}"/>
                </a:ext>
              </a:extLst>
            </p:cNvPr>
            <p:cNvSpPr/>
            <p:nvPr/>
          </p:nvSpPr>
          <p:spPr>
            <a:xfrm>
              <a:off x="9542576" y="244696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xmlns="" id="{0C5161E4-8AB3-AA49-80E2-618F93967C54}"/>
                </a:ext>
              </a:extLst>
            </p:cNvPr>
            <p:cNvSpPr/>
            <p:nvPr/>
          </p:nvSpPr>
          <p:spPr>
            <a:xfrm>
              <a:off x="8356506" y="244695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282CCE55-38E7-0741-9473-E43F7F98263A}"/>
              </a:ext>
            </a:extLst>
          </p:cNvPr>
          <p:cNvSpPr/>
          <p:nvPr/>
        </p:nvSpPr>
        <p:spPr>
          <a:xfrm>
            <a:off x="10728647" y="1430768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xmlns="" id="{E1C8AE49-8E89-B245-9239-7322847B91A3}"/>
              </a:ext>
            </a:extLst>
          </p:cNvPr>
          <p:cNvCxnSpPr>
            <a:cxnSpLocks/>
          </p:cNvCxnSpPr>
          <p:nvPr/>
        </p:nvCxnSpPr>
        <p:spPr>
          <a:xfrm>
            <a:off x="2931491" y="3515691"/>
            <a:ext cx="663933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DA375C3C-DDB6-4A48-AF3E-BA7C783A780A}"/>
              </a:ext>
            </a:extLst>
          </p:cNvPr>
          <p:cNvSpPr txBox="1"/>
          <p:nvPr/>
        </p:nvSpPr>
        <p:spPr>
          <a:xfrm>
            <a:off x="7300778" y="3054026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PART</a:t>
            </a:r>
            <a:r>
              <a:rPr kumimoji="1" lang="zh-CN" altLang="en-US" sz="2400">
                <a:solidFill>
                  <a:srgbClr val="C00000"/>
                </a:solidFill>
                <a:latin typeface="+mj-lt"/>
              </a:rPr>
              <a:t> </a:t>
            </a:r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THREE</a:t>
            </a:r>
            <a:endParaRPr kumimoji="1" lang="zh-CN" altLang="en-US" sz="24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485600EC-5062-DF4E-8B7B-DEF863A356DA}"/>
              </a:ext>
            </a:extLst>
          </p:cNvPr>
          <p:cNvSpPr txBox="1"/>
          <p:nvPr/>
        </p:nvSpPr>
        <p:spPr>
          <a:xfrm>
            <a:off x="2825474" y="3555447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>
                <a:solidFill>
                  <a:srgbClr val="C00000"/>
                </a:solidFill>
                <a:latin typeface="+mn-ea"/>
              </a:rPr>
              <a:t>核心产品与服务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7BED493E-FD90-8149-A4FB-C6401149955F}"/>
              </a:ext>
            </a:extLst>
          </p:cNvPr>
          <p:cNvSpPr txBox="1"/>
          <p:nvPr/>
        </p:nvSpPr>
        <p:spPr>
          <a:xfrm>
            <a:off x="8267350" y="2014427"/>
            <a:ext cx="1553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>
                <a:solidFill>
                  <a:srgbClr val="C00000"/>
                </a:solidFill>
                <a:latin typeface="+mj-lt"/>
              </a:rPr>
              <a:t>03</a:t>
            </a:r>
            <a:endParaRPr kumimoji="1" lang="zh-CN" altLang="en-US" sz="800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7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核心产品与服务</a:t>
            </a:r>
          </a:p>
        </p:txBody>
      </p:sp>
      <p:sp>
        <p:nvSpPr>
          <p:cNvPr id="3" name="Notched Right Arrow 37">
            <a:extLst>
              <a:ext uri="{FF2B5EF4-FFF2-40B4-BE49-F238E27FC236}">
                <a16:creationId xmlns:a16="http://schemas.microsoft.com/office/drawing/2014/main" xmlns="" id="{EB6D547C-1328-5B49-9923-DE8EFD920676}"/>
              </a:ext>
            </a:extLst>
          </p:cNvPr>
          <p:cNvSpPr/>
          <p:nvPr/>
        </p:nvSpPr>
        <p:spPr>
          <a:xfrm>
            <a:off x="1839403" y="3916716"/>
            <a:ext cx="9370739" cy="1087001"/>
          </a:xfrm>
          <a:prstGeom prst="notchedRightArrow">
            <a:avLst>
              <a:gd name="adj1" fmla="val 100000"/>
              <a:gd name="adj2" fmla="val 460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Oval 41">
            <a:extLst>
              <a:ext uri="{FF2B5EF4-FFF2-40B4-BE49-F238E27FC236}">
                <a16:creationId xmlns:a16="http://schemas.microsoft.com/office/drawing/2014/main" xmlns="" id="{1002623B-5E14-5246-AF8A-BB80A8A1862A}"/>
              </a:ext>
            </a:extLst>
          </p:cNvPr>
          <p:cNvSpPr>
            <a:spLocks noChangeAspect="1"/>
          </p:cNvSpPr>
          <p:nvPr/>
        </p:nvSpPr>
        <p:spPr>
          <a:xfrm>
            <a:off x="10134811" y="4113094"/>
            <a:ext cx="694248" cy="694244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03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xmlns="" id="{A21C46F6-02B7-7A45-8A9C-090942CE8F3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531517" y="3986581"/>
            <a:ext cx="2395325" cy="36932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点击添加关键字</a:t>
            </a:r>
            <a:endParaRPr lang="en-US" altLang="ko-KR" b="1" kern="0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0EDDCD9-3CE0-2541-AF34-0D667FEDD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166" y="4355425"/>
            <a:ext cx="7550766" cy="58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任意多边形 65">
            <a:extLst>
              <a:ext uri="{FF2B5EF4-FFF2-40B4-BE49-F238E27FC236}">
                <a16:creationId xmlns:a16="http://schemas.microsoft.com/office/drawing/2014/main" xmlns="" id="{B8A4DCDE-E9C5-FC42-8DBC-DE6D26E81916}"/>
              </a:ext>
            </a:extLst>
          </p:cNvPr>
          <p:cNvSpPr/>
          <p:nvPr/>
        </p:nvSpPr>
        <p:spPr>
          <a:xfrm rot="16200000">
            <a:off x="524106" y="3392614"/>
            <a:ext cx="1087000" cy="2135209"/>
          </a:xfrm>
          <a:custGeom>
            <a:avLst/>
            <a:gdLst>
              <a:gd name="connsiteX0" fmla="*/ 1087000 w 1087000"/>
              <a:gd name="connsiteY0" fmla="*/ 0 h 2135209"/>
              <a:gd name="connsiteX1" fmla="*/ 1087000 w 1087000"/>
              <a:gd name="connsiteY1" fmla="*/ 1635179 h 2135209"/>
              <a:gd name="connsiteX2" fmla="*/ 543501 w 1087000"/>
              <a:gd name="connsiteY2" fmla="*/ 2135209 h 2135209"/>
              <a:gd name="connsiteX3" fmla="*/ 0 w 1087000"/>
              <a:gd name="connsiteY3" fmla="*/ 1635178 h 2135209"/>
              <a:gd name="connsiteX4" fmla="*/ 0 w 1087000"/>
              <a:gd name="connsiteY4" fmla="*/ 0 h 2135209"/>
              <a:gd name="connsiteX5" fmla="*/ 1087000 w 1087000"/>
              <a:gd name="connsiteY5" fmla="*/ 0 h 213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7000" h="2135209">
                <a:moveTo>
                  <a:pt x="1087000" y="0"/>
                </a:moveTo>
                <a:lnTo>
                  <a:pt x="1087000" y="1635179"/>
                </a:lnTo>
                <a:lnTo>
                  <a:pt x="543501" y="2135209"/>
                </a:lnTo>
                <a:lnTo>
                  <a:pt x="0" y="1635178"/>
                </a:lnTo>
                <a:lnTo>
                  <a:pt x="0" y="0"/>
                </a:lnTo>
                <a:lnTo>
                  <a:pt x="108700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endParaRPr lang="en-US" sz="4267" dirty="0">
              <a:solidFill>
                <a:schemeClr val="bg1"/>
              </a:solidFill>
            </a:endParaRPr>
          </a:p>
        </p:txBody>
      </p:sp>
      <p:sp>
        <p:nvSpPr>
          <p:cNvPr id="8" name="Freeform 129">
            <a:extLst>
              <a:ext uri="{FF2B5EF4-FFF2-40B4-BE49-F238E27FC236}">
                <a16:creationId xmlns:a16="http://schemas.microsoft.com/office/drawing/2014/main" xmlns="" id="{0F9868A1-0860-A241-8BC4-C9ABF85F100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0061" y="4134547"/>
            <a:ext cx="651342" cy="651342"/>
          </a:xfrm>
          <a:custGeom>
            <a:avLst/>
            <a:gdLst>
              <a:gd name="T0" fmla="*/ 48 w 97"/>
              <a:gd name="T1" fmla="*/ 0 h 97"/>
              <a:gd name="T2" fmla="*/ 50 w 97"/>
              <a:gd name="T3" fmla="*/ 0 h 97"/>
              <a:gd name="T4" fmla="*/ 53 w 97"/>
              <a:gd name="T5" fmla="*/ 27 h 97"/>
              <a:gd name="T6" fmla="*/ 49 w 97"/>
              <a:gd name="T7" fmla="*/ 33 h 97"/>
              <a:gd name="T8" fmla="*/ 49 w 97"/>
              <a:gd name="T9" fmla="*/ 34 h 97"/>
              <a:gd name="T10" fmla="*/ 37 w 97"/>
              <a:gd name="T11" fmla="*/ 40 h 97"/>
              <a:gd name="T12" fmla="*/ 23 w 97"/>
              <a:gd name="T13" fmla="*/ 46 h 97"/>
              <a:gd name="T14" fmla="*/ 18 w 97"/>
              <a:gd name="T15" fmla="*/ 43 h 97"/>
              <a:gd name="T16" fmla="*/ 13 w 97"/>
              <a:gd name="T17" fmla="*/ 45 h 97"/>
              <a:gd name="T18" fmla="*/ 1 w 97"/>
              <a:gd name="T19" fmla="*/ 38 h 97"/>
              <a:gd name="T20" fmla="*/ 48 w 97"/>
              <a:gd name="T21" fmla="*/ 0 h 97"/>
              <a:gd name="T22" fmla="*/ 57 w 97"/>
              <a:gd name="T23" fmla="*/ 1 h 97"/>
              <a:gd name="T24" fmla="*/ 81 w 97"/>
              <a:gd name="T25" fmla="*/ 12 h 97"/>
              <a:gd name="T26" fmla="*/ 61 w 97"/>
              <a:gd name="T27" fmla="*/ 27 h 97"/>
              <a:gd name="T28" fmla="*/ 60 w 97"/>
              <a:gd name="T29" fmla="*/ 26 h 97"/>
              <a:gd name="T30" fmla="*/ 57 w 97"/>
              <a:gd name="T31" fmla="*/ 1 h 97"/>
              <a:gd name="T32" fmla="*/ 86 w 97"/>
              <a:gd name="T33" fmla="*/ 17 h 97"/>
              <a:gd name="T34" fmla="*/ 65 w 97"/>
              <a:gd name="T35" fmla="*/ 33 h 97"/>
              <a:gd name="T36" fmla="*/ 65 w 97"/>
              <a:gd name="T37" fmla="*/ 33 h 97"/>
              <a:gd name="T38" fmla="*/ 59 w 97"/>
              <a:gd name="T39" fmla="*/ 40 h 97"/>
              <a:gd name="T40" fmla="*/ 59 w 97"/>
              <a:gd name="T41" fmla="*/ 45 h 97"/>
              <a:gd name="T42" fmla="*/ 57 w 97"/>
              <a:gd name="T43" fmla="*/ 63 h 97"/>
              <a:gd name="T44" fmla="*/ 60 w 97"/>
              <a:gd name="T45" fmla="*/ 68 h 97"/>
              <a:gd name="T46" fmla="*/ 89 w 97"/>
              <a:gd name="T47" fmla="*/ 75 h 97"/>
              <a:gd name="T48" fmla="*/ 97 w 97"/>
              <a:gd name="T49" fmla="*/ 48 h 97"/>
              <a:gd name="T50" fmla="*/ 86 w 97"/>
              <a:gd name="T51" fmla="*/ 17 h 97"/>
              <a:gd name="T52" fmla="*/ 85 w 97"/>
              <a:gd name="T53" fmla="*/ 81 h 97"/>
              <a:gd name="T54" fmla="*/ 49 w 97"/>
              <a:gd name="T55" fmla="*/ 97 h 97"/>
              <a:gd name="T56" fmla="*/ 54 w 97"/>
              <a:gd name="T57" fmla="*/ 77 h 97"/>
              <a:gd name="T58" fmla="*/ 58 w 97"/>
              <a:gd name="T59" fmla="*/ 74 h 97"/>
              <a:gd name="T60" fmla="*/ 85 w 97"/>
              <a:gd name="T61" fmla="*/ 81 h 97"/>
              <a:gd name="T62" fmla="*/ 42 w 97"/>
              <a:gd name="T63" fmla="*/ 97 h 97"/>
              <a:gd name="T64" fmla="*/ 1 w 97"/>
              <a:gd name="T65" fmla="*/ 60 h 97"/>
              <a:gd name="T66" fmla="*/ 12 w 97"/>
              <a:gd name="T67" fmla="*/ 57 h 97"/>
              <a:gd name="T68" fmla="*/ 18 w 97"/>
              <a:gd name="T69" fmla="*/ 59 h 97"/>
              <a:gd name="T70" fmla="*/ 21 w 97"/>
              <a:gd name="T71" fmla="*/ 58 h 97"/>
              <a:gd name="T72" fmla="*/ 45 w 97"/>
              <a:gd name="T73" fmla="*/ 70 h 97"/>
              <a:gd name="T74" fmla="*/ 48 w 97"/>
              <a:gd name="T75" fmla="*/ 75 h 97"/>
              <a:gd name="T76" fmla="*/ 42 w 97"/>
              <a:gd name="T77" fmla="*/ 97 h 97"/>
              <a:gd name="T78" fmla="*/ 0 w 97"/>
              <a:gd name="T79" fmla="*/ 53 h 97"/>
              <a:gd name="T80" fmla="*/ 8 w 97"/>
              <a:gd name="T81" fmla="*/ 51 h 97"/>
              <a:gd name="T82" fmla="*/ 0 w 97"/>
              <a:gd name="T83" fmla="*/ 45 h 97"/>
              <a:gd name="T84" fmla="*/ 0 w 97"/>
              <a:gd name="T85" fmla="*/ 48 h 97"/>
              <a:gd name="T86" fmla="*/ 0 w 97"/>
              <a:gd name="T87" fmla="*/ 53 h 97"/>
              <a:gd name="T88" fmla="*/ 52 w 97"/>
              <a:gd name="T89" fmla="*/ 40 h 97"/>
              <a:gd name="T90" fmla="*/ 40 w 97"/>
              <a:gd name="T91" fmla="*/ 46 h 97"/>
              <a:gd name="T92" fmla="*/ 25 w 97"/>
              <a:gd name="T93" fmla="*/ 52 h 97"/>
              <a:gd name="T94" fmla="*/ 25 w 97"/>
              <a:gd name="T95" fmla="*/ 52 h 97"/>
              <a:gd name="T96" fmla="*/ 48 w 97"/>
              <a:gd name="T97" fmla="*/ 63 h 97"/>
              <a:gd name="T98" fmla="*/ 50 w 97"/>
              <a:gd name="T99" fmla="*/ 62 h 97"/>
              <a:gd name="T100" fmla="*/ 52 w 97"/>
              <a:gd name="T101" fmla="*/ 44 h 97"/>
              <a:gd name="T102" fmla="*/ 52 w 97"/>
              <a:gd name="T103" fmla="*/ 4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" h="97">
                <a:moveTo>
                  <a:pt x="48" y="0"/>
                </a:moveTo>
                <a:cubicBezTo>
                  <a:pt x="49" y="0"/>
                  <a:pt x="50" y="0"/>
                  <a:pt x="50" y="0"/>
                </a:cubicBezTo>
                <a:cubicBezTo>
                  <a:pt x="52" y="9"/>
                  <a:pt x="53" y="18"/>
                  <a:pt x="53" y="27"/>
                </a:cubicBezTo>
                <a:cubicBezTo>
                  <a:pt x="51" y="28"/>
                  <a:pt x="49" y="30"/>
                  <a:pt x="49" y="33"/>
                </a:cubicBezTo>
                <a:cubicBezTo>
                  <a:pt x="49" y="33"/>
                  <a:pt x="49" y="34"/>
                  <a:pt x="49" y="34"/>
                </a:cubicBezTo>
                <a:cubicBezTo>
                  <a:pt x="45" y="36"/>
                  <a:pt x="41" y="38"/>
                  <a:pt x="37" y="40"/>
                </a:cubicBezTo>
                <a:cubicBezTo>
                  <a:pt x="33" y="42"/>
                  <a:pt x="28" y="44"/>
                  <a:pt x="23" y="46"/>
                </a:cubicBezTo>
                <a:cubicBezTo>
                  <a:pt x="22" y="44"/>
                  <a:pt x="20" y="43"/>
                  <a:pt x="18" y="43"/>
                </a:cubicBezTo>
                <a:cubicBezTo>
                  <a:pt x="16" y="43"/>
                  <a:pt x="14" y="44"/>
                  <a:pt x="13" y="45"/>
                </a:cubicBezTo>
                <a:cubicBezTo>
                  <a:pt x="9" y="43"/>
                  <a:pt x="5" y="40"/>
                  <a:pt x="1" y="38"/>
                </a:cubicBezTo>
                <a:cubicBezTo>
                  <a:pt x="6" y="16"/>
                  <a:pt x="25" y="0"/>
                  <a:pt x="48" y="0"/>
                </a:cubicBezTo>
                <a:close/>
                <a:moveTo>
                  <a:pt x="57" y="1"/>
                </a:moveTo>
                <a:cubicBezTo>
                  <a:pt x="66" y="2"/>
                  <a:pt x="74" y="6"/>
                  <a:pt x="81" y="12"/>
                </a:cubicBezTo>
                <a:cubicBezTo>
                  <a:pt x="75" y="17"/>
                  <a:pt x="68" y="22"/>
                  <a:pt x="61" y="27"/>
                </a:cubicBezTo>
                <a:cubicBezTo>
                  <a:pt x="61" y="26"/>
                  <a:pt x="60" y="26"/>
                  <a:pt x="60" y="26"/>
                </a:cubicBezTo>
                <a:cubicBezTo>
                  <a:pt x="60" y="17"/>
                  <a:pt x="59" y="9"/>
                  <a:pt x="57" y="1"/>
                </a:cubicBezTo>
                <a:close/>
                <a:moveTo>
                  <a:pt x="86" y="17"/>
                </a:moveTo>
                <a:cubicBezTo>
                  <a:pt x="79" y="23"/>
                  <a:pt x="72" y="28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5" y="36"/>
                  <a:pt x="62" y="39"/>
                  <a:pt x="59" y="40"/>
                </a:cubicBezTo>
                <a:cubicBezTo>
                  <a:pt x="59" y="42"/>
                  <a:pt x="59" y="43"/>
                  <a:pt x="59" y="45"/>
                </a:cubicBezTo>
                <a:cubicBezTo>
                  <a:pt x="59" y="51"/>
                  <a:pt x="58" y="57"/>
                  <a:pt x="57" y="63"/>
                </a:cubicBezTo>
                <a:cubicBezTo>
                  <a:pt x="59" y="64"/>
                  <a:pt x="60" y="66"/>
                  <a:pt x="60" y="68"/>
                </a:cubicBezTo>
                <a:cubicBezTo>
                  <a:pt x="70" y="71"/>
                  <a:pt x="80" y="73"/>
                  <a:pt x="89" y="75"/>
                </a:cubicBezTo>
                <a:cubicBezTo>
                  <a:pt x="94" y="67"/>
                  <a:pt x="97" y="58"/>
                  <a:pt x="97" y="48"/>
                </a:cubicBezTo>
                <a:cubicBezTo>
                  <a:pt x="97" y="36"/>
                  <a:pt x="93" y="25"/>
                  <a:pt x="86" y="17"/>
                </a:cubicBezTo>
                <a:close/>
                <a:moveTo>
                  <a:pt x="85" y="81"/>
                </a:moveTo>
                <a:cubicBezTo>
                  <a:pt x="76" y="91"/>
                  <a:pt x="63" y="97"/>
                  <a:pt x="49" y="97"/>
                </a:cubicBezTo>
                <a:cubicBezTo>
                  <a:pt x="51" y="90"/>
                  <a:pt x="53" y="83"/>
                  <a:pt x="54" y="77"/>
                </a:cubicBezTo>
                <a:cubicBezTo>
                  <a:pt x="56" y="76"/>
                  <a:pt x="57" y="75"/>
                  <a:pt x="58" y="74"/>
                </a:cubicBezTo>
                <a:cubicBezTo>
                  <a:pt x="67" y="77"/>
                  <a:pt x="76" y="79"/>
                  <a:pt x="85" y="81"/>
                </a:cubicBezTo>
                <a:close/>
                <a:moveTo>
                  <a:pt x="42" y="97"/>
                </a:moveTo>
                <a:cubicBezTo>
                  <a:pt x="22" y="94"/>
                  <a:pt x="6" y="79"/>
                  <a:pt x="1" y="60"/>
                </a:cubicBezTo>
                <a:cubicBezTo>
                  <a:pt x="5" y="59"/>
                  <a:pt x="9" y="58"/>
                  <a:pt x="12" y="57"/>
                </a:cubicBezTo>
                <a:cubicBezTo>
                  <a:pt x="14" y="58"/>
                  <a:pt x="16" y="59"/>
                  <a:pt x="18" y="59"/>
                </a:cubicBezTo>
                <a:cubicBezTo>
                  <a:pt x="19" y="59"/>
                  <a:pt x="20" y="58"/>
                  <a:pt x="21" y="58"/>
                </a:cubicBezTo>
                <a:cubicBezTo>
                  <a:pt x="29" y="62"/>
                  <a:pt x="37" y="66"/>
                  <a:pt x="45" y="70"/>
                </a:cubicBezTo>
                <a:cubicBezTo>
                  <a:pt x="45" y="72"/>
                  <a:pt x="46" y="73"/>
                  <a:pt x="48" y="75"/>
                </a:cubicBezTo>
                <a:cubicBezTo>
                  <a:pt x="46" y="82"/>
                  <a:pt x="44" y="89"/>
                  <a:pt x="42" y="97"/>
                </a:cubicBezTo>
                <a:close/>
                <a:moveTo>
                  <a:pt x="0" y="53"/>
                </a:moveTo>
                <a:cubicBezTo>
                  <a:pt x="3" y="52"/>
                  <a:pt x="5" y="51"/>
                  <a:pt x="8" y="51"/>
                </a:cubicBezTo>
                <a:cubicBezTo>
                  <a:pt x="5" y="49"/>
                  <a:pt x="3" y="47"/>
                  <a:pt x="0" y="45"/>
                </a:cubicBezTo>
                <a:cubicBezTo>
                  <a:pt x="0" y="46"/>
                  <a:pt x="0" y="47"/>
                  <a:pt x="0" y="48"/>
                </a:cubicBezTo>
                <a:cubicBezTo>
                  <a:pt x="0" y="50"/>
                  <a:pt x="0" y="51"/>
                  <a:pt x="0" y="53"/>
                </a:cubicBezTo>
                <a:close/>
                <a:moveTo>
                  <a:pt x="52" y="40"/>
                </a:moveTo>
                <a:cubicBezTo>
                  <a:pt x="48" y="42"/>
                  <a:pt x="44" y="44"/>
                  <a:pt x="40" y="46"/>
                </a:cubicBezTo>
                <a:cubicBezTo>
                  <a:pt x="35" y="48"/>
                  <a:pt x="30" y="50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33" y="56"/>
                  <a:pt x="40" y="60"/>
                  <a:pt x="48" y="63"/>
                </a:cubicBezTo>
                <a:cubicBezTo>
                  <a:pt x="48" y="63"/>
                  <a:pt x="49" y="62"/>
                  <a:pt x="50" y="62"/>
                </a:cubicBezTo>
                <a:cubicBezTo>
                  <a:pt x="51" y="56"/>
                  <a:pt x="52" y="50"/>
                  <a:pt x="52" y="44"/>
                </a:cubicBezTo>
                <a:cubicBezTo>
                  <a:pt x="52" y="43"/>
                  <a:pt x="52" y="42"/>
                  <a:pt x="52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Notched Right Arrow 24">
            <a:extLst>
              <a:ext uri="{FF2B5EF4-FFF2-40B4-BE49-F238E27FC236}">
                <a16:creationId xmlns:a16="http://schemas.microsoft.com/office/drawing/2014/main" xmlns="" id="{3ECC428D-4673-0242-8E4A-0015A401FB39}"/>
              </a:ext>
            </a:extLst>
          </p:cNvPr>
          <p:cNvSpPr/>
          <p:nvPr/>
        </p:nvSpPr>
        <p:spPr>
          <a:xfrm rot="10800000">
            <a:off x="965816" y="2673080"/>
            <a:ext cx="9370739" cy="1087000"/>
          </a:xfrm>
          <a:prstGeom prst="notchedRightArrow">
            <a:avLst>
              <a:gd name="adj1" fmla="val 100000"/>
              <a:gd name="adj2" fmla="val 46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Oval 31">
            <a:extLst>
              <a:ext uri="{FF2B5EF4-FFF2-40B4-BE49-F238E27FC236}">
                <a16:creationId xmlns:a16="http://schemas.microsoft.com/office/drawing/2014/main" xmlns="" id="{246D68EE-71A0-7C49-9E90-C4F64240FE5B}"/>
              </a:ext>
            </a:extLst>
          </p:cNvPr>
          <p:cNvSpPr>
            <a:spLocks noChangeAspect="1"/>
          </p:cNvSpPr>
          <p:nvPr/>
        </p:nvSpPr>
        <p:spPr>
          <a:xfrm>
            <a:off x="1353264" y="2869458"/>
            <a:ext cx="694248" cy="694244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02</a:t>
            </a:r>
          </a:p>
        </p:txBody>
      </p:sp>
      <p:sp>
        <p:nvSpPr>
          <p:cNvPr id="11" name="TextBox 59">
            <a:extLst>
              <a:ext uri="{FF2B5EF4-FFF2-40B4-BE49-F238E27FC236}">
                <a16:creationId xmlns:a16="http://schemas.microsoft.com/office/drawing/2014/main" xmlns="" id="{AB315163-6BF4-A34D-B1E6-4BE74043297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24214" y="2745534"/>
            <a:ext cx="2395325" cy="36932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点击添加关键字</a:t>
            </a:r>
            <a:endParaRPr lang="en-US" altLang="ko-KR" b="1" kern="0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49A17B0-DC41-7146-B636-A8F6BCF3A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773" y="3114378"/>
            <a:ext cx="7550766" cy="58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任意多边形 53">
            <a:extLst>
              <a:ext uri="{FF2B5EF4-FFF2-40B4-BE49-F238E27FC236}">
                <a16:creationId xmlns:a16="http://schemas.microsoft.com/office/drawing/2014/main" xmlns="" id="{4733B3A1-7C2A-2E4C-8CE0-2E5EC561D872}"/>
              </a:ext>
            </a:extLst>
          </p:cNvPr>
          <p:cNvSpPr/>
          <p:nvPr/>
        </p:nvSpPr>
        <p:spPr>
          <a:xfrm rot="5400000">
            <a:off x="11113483" y="3215200"/>
            <a:ext cx="5988" cy="2760"/>
          </a:xfrm>
          <a:custGeom>
            <a:avLst/>
            <a:gdLst>
              <a:gd name="connsiteX0" fmla="*/ 0 w 5988"/>
              <a:gd name="connsiteY0" fmla="*/ 0 h 2760"/>
              <a:gd name="connsiteX1" fmla="*/ 3001 w 5988"/>
              <a:gd name="connsiteY1" fmla="*/ 2375 h 2760"/>
              <a:gd name="connsiteX2" fmla="*/ 5988 w 5988"/>
              <a:gd name="connsiteY2" fmla="*/ 11 h 2760"/>
              <a:gd name="connsiteX3" fmla="*/ 3000 w 5988"/>
              <a:gd name="connsiteY3" fmla="*/ 2760 h 2760"/>
              <a:gd name="connsiteX4" fmla="*/ 0 w 5988"/>
              <a:gd name="connsiteY4" fmla="*/ 0 h 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8" h="2760">
                <a:moveTo>
                  <a:pt x="0" y="0"/>
                </a:moveTo>
                <a:lnTo>
                  <a:pt x="3001" y="2375"/>
                </a:lnTo>
                <a:lnTo>
                  <a:pt x="5988" y="11"/>
                </a:lnTo>
                <a:lnTo>
                  <a:pt x="3000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B7B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/>
            <a:endParaRPr lang="en-US" sz="4267" dirty="0">
              <a:solidFill>
                <a:schemeClr val="bg1"/>
              </a:solidFill>
            </a:endParaRPr>
          </a:p>
        </p:txBody>
      </p:sp>
      <p:sp>
        <p:nvSpPr>
          <p:cNvPr id="14" name="任意多边形 50">
            <a:extLst>
              <a:ext uri="{FF2B5EF4-FFF2-40B4-BE49-F238E27FC236}">
                <a16:creationId xmlns:a16="http://schemas.microsoft.com/office/drawing/2014/main" xmlns="" id="{7EBAF760-6EE1-F648-9F3F-8532D110FAA4}"/>
              </a:ext>
            </a:extLst>
          </p:cNvPr>
          <p:cNvSpPr/>
          <p:nvPr/>
        </p:nvSpPr>
        <p:spPr>
          <a:xfrm rot="5400000">
            <a:off x="10572977" y="2141250"/>
            <a:ext cx="1087001" cy="2150661"/>
          </a:xfrm>
          <a:custGeom>
            <a:avLst/>
            <a:gdLst>
              <a:gd name="connsiteX0" fmla="*/ 0 w 1087001"/>
              <a:gd name="connsiteY0" fmla="*/ 1651026 h 2150661"/>
              <a:gd name="connsiteX1" fmla="*/ 0 w 1087001"/>
              <a:gd name="connsiteY1" fmla="*/ 0 h 2150661"/>
              <a:gd name="connsiteX2" fmla="*/ 1087001 w 1087001"/>
              <a:gd name="connsiteY2" fmla="*/ 0 h 2150661"/>
              <a:gd name="connsiteX3" fmla="*/ 1087001 w 1087001"/>
              <a:gd name="connsiteY3" fmla="*/ 1720529 h 2150661"/>
              <a:gd name="connsiteX4" fmla="*/ 1087000 w 1087001"/>
              <a:gd name="connsiteY4" fmla="*/ 1720530 h 2150661"/>
              <a:gd name="connsiteX5" fmla="*/ 1087000 w 1087001"/>
              <a:gd name="connsiteY5" fmla="*/ 1651026 h 2150661"/>
              <a:gd name="connsiteX6" fmla="*/ 546488 w 1087001"/>
              <a:gd name="connsiteY6" fmla="*/ 2148297 h 2150661"/>
              <a:gd name="connsiteX7" fmla="*/ 543501 w 1087001"/>
              <a:gd name="connsiteY7" fmla="*/ 2150661 h 2150661"/>
              <a:gd name="connsiteX8" fmla="*/ 540500 w 1087001"/>
              <a:gd name="connsiteY8" fmla="*/ 2148286 h 2150661"/>
              <a:gd name="connsiteX9" fmla="*/ 0 w 1087001"/>
              <a:gd name="connsiteY9" fmla="*/ 1651026 h 215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001" h="2150661">
                <a:moveTo>
                  <a:pt x="0" y="1651026"/>
                </a:moveTo>
                <a:lnTo>
                  <a:pt x="0" y="0"/>
                </a:lnTo>
                <a:lnTo>
                  <a:pt x="1087001" y="0"/>
                </a:lnTo>
                <a:lnTo>
                  <a:pt x="1087001" y="1720529"/>
                </a:lnTo>
                <a:lnTo>
                  <a:pt x="1087000" y="1720530"/>
                </a:lnTo>
                <a:lnTo>
                  <a:pt x="1087000" y="1651026"/>
                </a:lnTo>
                <a:lnTo>
                  <a:pt x="546488" y="2148297"/>
                </a:lnTo>
                <a:lnTo>
                  <a:pt x="543501" y="2150661"/>
                </a:lnTo>
                <a:lnTo>
                  <a:pt x="540500" y="2148286"/>
                </a:lnTo>
                <a:lnTo>
                  <a:pt x="0" y="16510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/>
            <a:endParaRPr lang="en-US" sz="4267" dirty="0">
              <a:solidFill>
                <a:schemeClr val="bg1"/>
              </a:solidFill>
            </a:endParaRPr>
          </a:p>
        </p:txBody>
      </p:sp>
      <p:sp>
        <p:nvSpPr>
          <p:cNvPr id="15" name="任意多边形 59">
            <a:extLst>
              <a:ext uri="{FF2B5EF4-FFF2-40B4-BE49-F238E27FC236}">
                <a16:creationId xmlns:a16="http://schemas.microsoft.com/office/drawing/2014/main" xmlns="" id="{ACBDB85F-4FEE-3940-B670-45B9487AE209}"/>
              </a:ext>
            </a:extLst>
          </p:cNvPr>
          <p:cNvSpPr>
            <a:spLocks/>
          </p:cNvSpPr>
          <p:nvPr/>
        </p:nvSpPr>
        <p:spPr bwMode="auto">
          <a:xfrm>
            <a:off x="10719564" y="2955283"/>
            <a:ext cx="697574" cy="522594"/>
          </a:xfrm>
          <a:custGeom>
            <a:avLst/>
            <a:gdLst>
              <a:gd name="connsiteX0" fmla="*/ 152941 w 574972"/>
              <a:gd name="connsiteY0" fmla="*/ 323694 h 399845"/>
              <a:gd name="connsiteX1" fmla="*/ 152941 w 574972"/>
              <a:gd name="connsiteY1" fmla="*/ 399844 h 399845"/>
              <a:gd name="connsiteX2" fmla="*/ 61228 w 574972"/>
              <a:gd name="connsiteY2" fmla="*/ 399844 h 399845"/>
              <a:gd name="connsiteX3" fmla="*/ 61228 w 574972"/>
              <a:gd name="connsiteY3" fmla="*/ 398217 h 399845"/>
              <a:gd name="connsiteX4" fmla="*/ 65606 w 574972"/>
              <a:gd name="connsiteY4" fmla="*/ 394470 h 399845"/>
              <a:gd name="connsiteX5" fmla="*/ 121790 w 574972"/>
              <a:gd name="connsiteY5" fmla="*/ 346388 h 399845"/>
              <a:gd name="connsiteX6" fmla="*/ 145086 w 574972"/>
              <a:gd name="connsiteY6" fmla="*/ 328444 h 399845"/>
              <a:gd name="connsiteX7" fmla="*/ 147415 w 574972"/>
              <a:gd name="connsiteY7" fmla="*/ 328444 h 399845"/>
              <a:gd name="connsiteX8" fmla="*/ 270881 w 574972"/>
              <a:gd name="connsiteY8" fmla="*/ 219691 h 399845"/>
              <a:gd name="connsiteX9" fmla="*/ 270881 w 574972"/>
              <a:gd name="connsiteY9" fmla="*/ 399845 h 399845"/>
              <a:gd name="connsiteX10" fmla="*/ 179168 w 574972"/>
              <a:gd name="connsiteY10" fmla="*/ 399845 h 399845"/>
              <a:gd name="connsiteX11" fmla="*/ 179168 w 574972"/>
              <a:gd name="connsiteY11" fmla="*/ 296830 h 399845"/>
              <a:gd name="connsiteX12" fmla="*/ 185489 w 574972"/>
              <a:gd name="connsiteY12" fmla="*/ 291396 h 399845"/>
              <a:gd name="connsiteX13" fmla="*/ 216939 w 574972"/>
              <a:gd name="connsiteY13" fmla="*/ 264361 h 399845"/>
              <a:gd name="connsiteX14" fmla="*/ 226257 w 574972"/>
              <a:gd name="connsiteY14" fmla="*/ 259235 h 399845"/>
              <a:gd name="connsiteX15" fmla="*/ 240235 w 574972"/>
              <a:gd name="connsiteY15" fmla="*/ 246418 h 399845"/>
              <a:gd name="connsiteX16" fmla="*/ 263531 w 574972"/>
              <a:gd name="connsiteY16" fmla="*/ 225912 h 399845"/>
              <a:gd name="connsiteX17" fmla="*/ 297108 w 574972"/>
              <a:gd name="connsiteY17" fmla="*/ 209429 h 399845"/>
              <a:gd name="connsiteX18" fmla="*/ 300913 w 574972"/>
              <a:gd name="connsiteY18" fmla="*/ 213616 h 399845"/>
              <a:gd name="connsiteX19" fmla="*/ 309758 w 574972"/>
              <a:gd name="connsiteY19" fmla="*/ 223349 h 399845"/>
              <a:gd name="connsiteX20" fmla="*/ 333054 w 574972"/>
              <a:gd name="connsiteY20" fmla="*/ 248982 h 399845"/>
              <a:gd name="connsiteX21" fmla="*/ 342372 w 574972"/>
              <a:gd name="connsiteY21" fmla="*/ 256672 h 399845"/>
              <a:gd name="connsiteX22" fmla="*/ 344702 w 574972"/>
              <a:gd name="connsiteY22" fmla="*/ 261799 h 399845"/>
              <a:gd name="connsiteX23" fmla="*/ 370328 w 574972"/>
              <a:gd name="connsiteY23" fmla="*/ 264362 h 399845"/>
              <a:gd name="connsiteX24" fmla="*/ 379646 w 574972"/>
              <a:gd name="connsiteY24" fmla="*/ 256672 h 399845"/>
              <a:gd name="connsiteX25" fmla="*/ 388821 w 574972"/>
              <a:gd name="connsiteY25" fmla="*/ 248907 h 399845"/>
              <a:gd name="connsiteX26" fmla="*/ 388821 w 574972"/>
              <a:gd name="connsiteY26" fmla="*/ 399844 h 399845"/>
              <a:gd name="connsiteX27" fmla="*/ 297108 w 574972"/>
              <a:gd name="connsiteY27" fmla="*/ 399844 h 399845"/>
              <a:gd name="connsiteX28" fmla="*/ 506761 w 574972"/>
              <a:gd name="connsiteY28" fmla="*/ 139370 h 399845"/>
              <a:gd name="connsiteX29" fmla="*/ 506761 w 574972"/>
              <a:gd name="connsiteY29" fmla="*/ 399844 h 399845"/>
              <a:gd name="connsiteX30" fmla="*/ 415048 w 574972"/>
              <a:gd name="connsiteY30" fmla="*/ 399844 h 399845"/>
              <a:gd name="connsiteX31" fmla="*/ 415048 w 574972"/>
              <a:gd name="connsiteY31" fmla="*/ 222112 h 399845"/>
              <a:gd name="connsiteX32" fmla="*/ 418375 w 574972"/>
              <a:gd name="connsiteY32" fmla="*/ 219183 h 399845"/>
              <a:gd name="connsiteX33" fmla="*/ 428203 w 574972"/>
              <a:gd name="connsiteY33" fmla="*/ 210532 h 399845"/>
              <a:gd name="connsiteX34" fmla="*/ 458488 w 574972"/>
              <a:gd name="connsiteY34" fmla="*/ 184898 h 399845"/>
              <a:gd name="connsiteX35" fmla="*/ 496198 w 574972"/>
              <a:gd name="connsiteY35" fmla="*/ 149332 h 399845"/>
              <a:gd name="connsiteX36" fmla="*/ 463151 w 574972"/>
              <a:gd name="connsiteY36" fmla="*/ 0 h 399845"/>
              <a:gd name="connsiteX37" fmla="*/ 533039 w 574972"/>
              <a:gd name="connsiteY37" fmla="*/ 0 h 399845"/>
              <a:gd name="connsiteX38" fmla="*/ 554006 w 574972"/>
              <a:gd name="connsiteY38" fmla="*/ 0 h 399845"/>
              <a:gd name="connsiteX39" fmla="*/ 567983 w 574972"/>
              <a:gd name="connsiteY39" fmla="*/ 5127 h 399845"/>
              <a:gd name="connsiteX40" fmla="*/ 574972 w 574972"/>
              <a:gd name="connsiteY40" fmla="*/ 20506 h 399845"/>
              <a:gd name="connsiteX41" fmla="*/ 574972 w 574972"/>
              <a:gd name="connsiteY41" fmla="*/ 117913 h 399845"/>
              <a:gd name="connsiteX42" fmla="*/ 554006 w 574972"/>
              <a:gd name="connsiteY42" fmla="*/ 138419 h 399845"/>
              <a:gd name="connsiteX43" fmla="*/ 535369 w 574972"/>
              <a:gd name="connsiteY43" fmla="*/ 117913 h 399845"/>
              <a:gd name="connsiteX44" fmla="*/ 535369 w 574972"/>
              <a:gd name="connsiteY44" fmla="*/ 66646 h 399845"/>
              <a:gd name="connsiteX45" fmla="*/ 533039 w 574972"/>
              <a:gd name="connsiteY45" fmla="*/ 69209 h 399845"/>
              <a:gd name="connsiteX46" fmla="*/ 467811 w 574972"/>
              <a:gd name="connsiteY46" fmla="*/ 130729 h 399845"/>
              <a:gd name="connsiteX47" fmla="*/ 437526 w 574972"/>
              <a:gd name="connsiteY47" fmla="*/ 156362 h 399845"/>
              <a:gd name="connsiteX48" fmla="*/ 414230 w 574972"/>
              <a:gd name="connsiteY48" fmla="*/ 176869 h 399845"/>
              <a:gd name="connsiteX49" fmla="*/ 383945 w 574972"/>
              <a:gd name="connsiteY49" fmla="*/ 202502 h 399845"/>
              <a:gd name="connsiteX50" fmla="*/ 374627 w 574972"/>
              <a:gd name="connsiteY50" fmla="*/ 210192 h 399845"/>
              <a:gd name="connsiteX51" fmla="*/ 349001 w 574972"/>
              <a:gd name="connsiteY51" fmla="*/ 207629 h 399845"/>
              <a:gd name="connsiteX52" fmla="*/ 346671 w 574972"/>
              <a:gd name="connsiteY52" fmla="*/ 202502 h 399845"/>
              <a:gd name="connsiteX53" fmla="*/ 337353 w 574972"/>
              <a:gd name="connsiteY53" fmla="*/ 194812 h 399845"/>
              <a:gd name="connsiteX54" fmla="*/ 314057 w 574972"/>
              <a:gd name="connsiteY54" fmla="*/ 169179 h 399845"/>
              <a:gd name="connsiteX55" fmla="*/ 293091 w 574972"/>
              <a:gd name="connsiteY55" fmla="*/ 146109 h 399845"/>
              <a:gd name="connsiteX56" fmla="*/ 262806 w 574972"/>
              <a:gd name="connsiteY56" fmla="*/ 171742 h 399845"/>
              <a:gd name="connsiteX57" fmla="*/ 239510 w 574972"/>
              <a:gd name="connsiteY57" fmla="*/ 192249 h 399845"/>
              <a:gd name="connsiteX58" fmla="*/ 225532 w 574972"/>
              <a:gd name="connsiteY58" fmla="*/ 205065 h 399845"/>
              <a:gd name="connsiteX59" fmla="*/ 216214 w 574972"/>
              <a:gd name="connsiteY59" fmla="*/ 210192 h 399845"/>
              <a:gd name="connsiteX60" fmla="*/ 141666 w 574972"/>
              <a:gd name="connsiteY60" fmla="*/ 274275 h 399845"/>
              <a:gd name="connsiteX61" fmla="*/ 139337 w 574972"/>
              <a:gd name="connsiteY61" fmla="*/ 274275 h 399845"/>
              <a:gd name="connsiteX62" fmla="*/ 116041 w 574972"/>
              <a:gd name="connsiteY62" fmla="*/ 292218 h 399845"/>
              <a:gd name="connsiteX63" fmla="*/ 32175 w 574972"/>
              <a:gd name="connsiteY63" fmla="*/ 363992 h 399845"/>
              <a:gd name="connsiteX64" fmla="*/ 22856 w 574972"/>
              <a:gd name="connsiteY64" fmla="*/ 366555 h 399845"/>
              <a:gd name="connsiteX65" fmla="*/ 4220 w 574972"/>
              <a:gd name="connsiteY65" fmla="*/ 358865 h 399845"/>
              <a:gd name="connsiteX66" fmla="*/ 6549 w 574972"/>
              <a:gd name="connsiteY66" fmla="*/ 328105 h 399845"/>
              <a:gd name="connsiteX67" fmla="*/ 18197 w 574972"/>
              <a:gd name="connsiteY67" fmla="*/ 317851 h 399845"/>
              <a:gd name="connsiteX68" fmla="*/ 116041 w 574972"/>
              <a:gd name="connsiteY68" fmla="*/ 238389 h 399845"/>
              <a:gd name="connsiteX69" fmla="*/ 139337 w 574972"/>
              <a:gd name="connsiteY69" fmla="*/ 220445 h 399845"/>
              <a:gd name="connsiteX70" fmla="*/ 141666 w 574972"/>
              <a:gd name="connsiteY70" fmla="*/ 217882 h 399845"/>
              <a:gd name="connsiteX71" fmla="*/ 216214 w 574972"/>
              <a:gd name="connsiteY71" fmla="*/ 156362 h 399845"/>
              <a:gd name="connsiteX72" fmla="*/ 223203 w 574972"/>
              <a:gd name="connsiteY72" fmla="*/ 148672 h 399845"/>
              <a:gd name="connsiteX73" fmla="*/ 239510 w 574972"/>
              <a:gd name="connsiteY73" fmla="*/ 138419 h 399845"/>
              <a:gd name="connsiteX74" fmla="*/ 262806 w 574972"/>
              <a:gd name="connsiteY74" fmla="*/ 117913 h 399845"/>
              <a:gd name="connsiteX75" fmla="*/ 283772 w 574972"/>
              <a:gd name="connsiteY75" fmla="*/ 99969 h 399845"/>
              <a:gd name="connsiteX76" fmla="*/ 309398 w 574972"/>
              <a:gd name="connsiteY76" fmla="*/ 102533 h 399845"/>
              <a:gd name="connsiteX77" fmla="*/ 314057 w 574972"/>
              <a:gd name="connsiteY77" fmla="*/ 107659 h 399845"/>
              <a:gd name="connsiteX78" fmla="*/ 337353 w 574972"/>
              <a:gd name="connsiteY78" fmla="*/ 133292 h 399845"/>
              <a:gd name="connsiteX79" fmla="*/ 346671 w 574972"/>
              <a:gd name="connsiteY79" fmla="*/ 140982 h 399845"/>
              <a:gd name="connsiteX80" fmla="*/ 365308 w 574972"/>
              <a:gd name="connsiteY80" fmla="*/ 161489 h 399845"/>
              <a:gd name="connsiteX81" fmla="*/ 383945 w 574972"/>
              <a:gd name="connsiteY81" fmla="*/ 146109 h 399845"/>
              <a:gd name="connsiteX82" fmla="*/ 414230 w 574972"/>
              <a:gd name="connsiteY82" fmla="*/ 120476 h 399845"/>
              <a:gd name="connsiteX83" fmla="*/ 437526 w 574972"/>
              <a:gd name="connsiteY83" fmla="*/ 99969 h 399845"/>
              <a:gd name="connsiteX84" fmla="*/ 477129 w 574972"/>
              <a:gd name="connsiteY84" fmla="*/ 61520 h 399845"/>
              <a:gd name="connsiteX85" fmla="*/ 498095 w 574972"/>
              <a:gd name="connsiteY85" fmla="*/ 43576 h 399845"/>
              <a:gd name="connsiteX86" fmla="*/ 486447 w 574972"/>
              <a:gd name="connsiteY86" fmla="*/ 43576 h 399845"/>
              <a:gd name="connsiteX87" fmla="*/ 463151 w 574972"/>
              <a:gd name="connsiteY87" fmla="*/ 43576 h 399845"/>
              <a:gd name="connsiteX88" fmla="*/ 456163 w 574972"/>
              <a:gd name="connsiteY88" fmla="*/ 41013 h 399845"/>
              <a:gd name="connsiteX89" fmla="*/ 442185 w 574972"/>
              <a:gd name="connsiteY89" fmla="*/ 20506 h 399845"/>
              <a:gd name="connsiteX90" fmla="*/ 453833 w 574972"/>
              <a:gd name="connsiteY90" fmla="*/ 2563 h 399845"/>
              <a:gd name="connsiteX91" fmla="*/ 456163 w 574972"/>
              <a:gd name="connsiteY91" fmla="*/ 2563 h 399845"/>
              <a:gd name="connsiteX92" fmla="*/ 463151 w 574972"/>
              <a:gd name="connsiteY92" fmla="*/ 0 h 39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4972" h="399845">
                <a:moveTo>
                  <a:pt x="152941" y="323694"/>
                </a:moveTo>
                <a:lnTo>
                  <a:pt x="152941" y="399844"/>
                </a:lnTo>
                <a:lnTo>
                  <a:pt x="61228" y="399844"/>
                </a:lnTo>
                <a:lnTo>
                  <a:pt x="61228" y="398217"/>
                </a:lnTo>
                <a:lnTo>
                  <a:pt x="65606" y="394470"/>
                </a:lnTo>
                <a:cubicBezTo>
                  <a:pt x="121790" y="346388"/>
                  <a:pt x="121790" y="346388"/>
                  <a:pt x="121790" y="346388"/>
                </a:cubicBezTo>
                <a:cubicBezTo>
                  <a:pt x="145086" y="328444"/>
                  <a:pt x="145086" y="328444"/>
                  <a:pt x="145086" y="328444"/>
                </a:cubicBezTo>
                <a:cubicBezTo>
                  <a:pt x="147415" y="328444"/>
                  <a:pt x="147415" y="328444"/>
                  <a:pt x="147415" y="328444"/>
                </a:cubicBezTo>
                <a:close/>
                <a:moveTo>
                  <a:pt x="270881" y="219691"/>
                </a:moveTo>
                <a:lnTo>
                  <a:pt x="270881" y="399845"/>
                </a:lnTo>
                <a:lnTo>
                  <a:pt x="179168" y="399845"/>
                </a:lnTo>
                <a:lnTo>
                  <a:pt x="179168" y="296830"/>
                </a:lnTo>
                <a:lnTo>
                  <a:pt x="185489" y="291396"/>
                </a:lnTo>
                <a:cubicBezTo>
                  <a:pt x="216939" y="264361"/>
                  <a:pt x="216939" y="264361"/>
                  <a:pt x="216939" y="264361"/>
                </a:cubicBezTo>
                <a:cubicBezTo>
                  <a:pt x="226257" y="259235"/>
                  <a:pt x="226257" y="259235"/>
                  <a:pt x="226257" y="259235"/>
                </a:cubicBezTo>
                <a:cubicBezTo>
                  <a:pt x="240235" y="246418"/>
                  <a:pt x="240235" y="246418"/>
                  <a:pt x="240235" y="246418"/>
                </a:cubicBezTo>
                <a:cubicBezTo>
                  <a:pt x="263531" y="225912"/>
                  <a:pt x="263531" y="225912"/>
                  <a:pt x="263531" y="225912"/>
                </a:cubicBezTo>
                <a:close/>
                <a:moveTo>
                  <a:pt x="297108" y="209429"/>
                </a:moveTo>
                <a:lnTo>
                  <a:pt x="300913" y="213616"/>
                </a:lnTo>
                <a:cubicBezTo>
                  <a:pt x="309758" y="223349"/>
                  <a:pt x="309758" y="223349"/>
                  <a:pt x="309758" y="223349"/>
                </a:cubicBezTo>
                <a:cubicBezTo>
                  <a:pt x="333054" y="248982"/>
                  <a:pt x="333054" y="248982"/>
                  <a:pt x="333054" y="248982"/>
                </a:cubicBezTo>
                <a:cubicBezTo>
                  <a:pt x="342372" y="256672"/>
                  <a:pt x="342372" y="256672"/>
                  <a:pt x="342372" y="256672"/>
                </a:cubicBezTo>
                <a:cubicBezTo>
                  <a:pt x="344702" y="261799"/>
                  <a:pt x="344702" y="261799"/>
                  <a:pt x="344702" y="261799"/>
                </a:cubicBezTo>
                <a:cubicBezTo>
                  <a:pt x="351691" y="269489"/>
                  <a:pt x="363339" y="269489"/>
                  <a:pt x="370328" y="264362"/>
                </a:cubicBezTo>
                <a:cubicBezTo>
                  <a:pt x="379646" y="256672"/>
                  <a:pt x="379646" y="256672"/>
                  <a:pt x="379646" y="256672"/>
                </a:cubicBezTo>
                <a:lnTo>
                  <a:pt x="388821" y="248907"/>
                </a:lnTo>
                <a:lnTo>
                  <a:pt x="388821" y="399844"/>
                </a:lnTo>
                <a:lnTo>
                  <a:pt x="297108" y="399844"/>
                </a:lnTo>
                <a:close/>
                <a:moveTo>
                  <a:pt x="506761" y="139370"/>
                </a:moveTo>
                <a:lnTo>
                  <a:pt x="506761" y="399844"/>
                </a:lnTo>
                <a:lnTo>
                  <a:pt x="415048" y="399844"/>
                </a:lnTo>
                <a:lnTo>
                  <a:pt x="415048" y="222112"/>
                </a:lnTo>
                <a:lnTo>
                  <a:pt x="418375" y="219183"/>
                </a:lnTo>
                <a:cubicBezTo>
                  <a:pt x="428203" y="210532"/>
                  <a:pt x="428203" y="210532"/>
                  <a:pt x="428203" y="210532"/>
                </a:cubicBezTo>
                <a:cubicBezTo>
                  <a:pt x="458488" y="184898"/>
                  <a:pt x="458488" y="184898"/>
                  <a:pt x="458488" y="184898"/>
                </a:cubicBezTo>
                <a:cubicBezTo>
                  <a:pt x="474795" y="169518"/>
                  <a:pt x="487025" y="157984"/>
                  <a:pt x="496198" y="149332"/>
                </a:cubicBezTo>
                <a:close/>
                <a:moveTo>
                  <a:pt x="463151" y="0"/>
                </a:moveTo>
                <a:cubicBezTo>
                  <a:pt x="463151" y="0"/>
                  <a:pt x="463151" y="0"/>
                  <a:pt x="533039" y="0"/>
                </a:cubicBezTo>
                <a:cubicBezTo>
                  <a:pt x="533039" y="0"/>
                  <a:pt x="533039" y="0"/>
                  <a:pt x="554006" y="0"/>
                </a:cubicBezTo>
                <a:cubicBezTo>
                  <a:pt x="558665" y="0"/>
                  <a:pt x="563324" y="2563"/>
                  <a:pt x="567983" y="5127"/>
                </a:cubicBezTo>
                <a:cubicBezTo>
                  <a:pt x="572643" y="10253"/>
                  <a:pt x="574972" y="15380"/>
                  <a:pt x="574972" y="20506"/>
                </a:cubicBezTo>
                <a:lnTo>
                  <a:pt x="574972" y="117913"/>
                </a:lnTo>
                <a:cubicBezTo>
                  <a:pt x="574972" y="128166"/>
                  <a:pt x="565654" y="138419"/>
                  <a:pt x="554006" y="138419"/>
                </a:cubicBezTo>
                <a:cubicBezTo>
                  <a:pt x="542358" y="138419"/>
                  <a:pt x="535369" y="128166"/>
                  <a:pt x="535369" y="117913"/>
                </a:cubicBezTo>
                <a:cubicBezTo>
                  <a:pt x="535369" y="117913"/>
                  <a:pt x="535369" y="117913"/>
                  <a:pt x="535369" y="66646"/>
                </a:cubicBezTo>
                <a:cubicBezTo>
                  <a:pt x="535369" y="66646"/>
                  <a:pt x="535369" y="66646"/>
                  <a:pt x="533039" y="69209"/>
                </a:cubicBezTo>
                <a:cubicBezTo>
                  <a:pt x="533039" y="69209"/>
                  <a:pt x="533039" y="69209"/>
                  <a:pt x="467811" y="130729"/>
                </a:cubicBezTo>
                <a:cubicBezTo>
                  <a:pt x="467811" y="130729"/>
                  <a:pt x="467811" y="130729"/>
                  <a:pt x="437526" y="156362"/>
                </a:cubicBezTo>
                <a:cubicBezTo>
                  <a:pt x="437526" y="156362"/>
                  <a:pt x="437526" y="156362"/>
                  <a:pt x="414230" y="176869"/>
                </a:cubicBezTo>
                <a:cubicBezTo>
                  <a:pt x="414230" y="176869"/>
                  <a:pt x="414230" y="176869"/>
                  <a:pt x="383945" y="202502"/>
                </a:cubicBezTo>
                <a:cubicBezTo>
                  <a:pt x="383945" y="202502"/>
                  <a:pt x="383945" y="202502"/>
                  <a:pt x="374627" y="210192"/>
                </a:cubicBezTo>
                <a:cubicBezTo>
                  <a:pt x="367638" y="215319"/>
                  <a:pt x="355990" y="215319"/>
                  <a:pt x="349001" y="207629"/>
                </a:cubicBezTo>
                <a:cubicBezTo>
                  <a:pt x="349001" y="207629"/>
                  <a:pt x="349001" y="207629"/>
                  <a:pt x="346671" y="202502"/>
                </a:cubicBezTo>
                <a:cubicBezTo>
                  <a:pt x="346671" y="202502"/>
                  <a:pt x="346671" y="202502"/>
                  <a:pt x="337353" y="194812"/>
                </a:cubicBezTo>
                <a:cubicBezTo>
                  <a:pt x="337353" y="194812"/>
                  <a:pt x="337353" y="194812"/>
                  <a:pt x="314057" y="169179"/>
                </a:cubicBezTo>
                <a:cubicBezTo>
                  <a:pt x="314057" y="169179"/>
                  <a:pt x="314057" y="169179"/>
                  <a:pt x="293091" y="146109"/>
                </a:cubicBezTo>
                <a:cubicBezTo>
                  <a:pt x="293091" y="146109"/>
                  <a:pt x="293091" y="146109"/>
                  <a:pt x="262806" y="171742"/>
                </a:cubicBezTo>
                <a:cubicBezTo>
                  <a:pt x="262806" y="171742"/>
                  <a:pt x="262806" y="171742"/>
                  <a:pt x="239510" y="192249"/>
                </a:cubicBezTo>
                <a:cubicBezTo>
                  <a:pt x="239510" y="192249"/>
                  <a:pt x="239510" y="192249"/>
                  <a:pt x="225532" y="205065"/>
                </a:cubicBezTo>
                <a:cubicBezTo>
                  <a:pt x="225532" y="205065"/>
                  <a:pt x="225532" y="205065"/>
                  <a:pt x="216214" y="210192"/>
                </a:cubicBezTo>
                <a:cubicBezTo>
                  <a:pt x="216214" y="210192"/>
                  <a:pt x="216214" y="210192"/>
                  <a:pt x="141666" y="274275"/>
                </a:cubicBezTo>
                <a:cubicBezTo>
                  <a:pt x="141666" y="274275"/>
                  <a:pt x="141666" y="274275"/>
                  <a:pt x="139337" y="274275"/>
                </a:cubicBezTo>
                <a:cubicBezTo>
                  <a:pt x="139337" y="274275"/>
                  <a:pt x="139337" y="274275"/>
                  <a:pt x="116041" y="292218"/>
                </a:cubicBezTo>
                <a:cubicBezTo>
                  <a:pt x="116041" y="292218"/>
                  <a:pt x="116041" y="292218"/>
                  <a:pt x="32175" y="363992"/>
                </a:cubicBezTo>
                <a:cubicBezTo>
                  <a:pt x="29845" y="366555"/>
                  <a:pt x="25186" y="366555"/>
                  <a:pt x="22856" y="366555"/>
                </a:cubicBezTo>
                <a:cubicBezTo>
                  <a:pt x="15868" y="369118"/>
                  <a:pt x="8879" y="366555"/>
                  <a:pt x="4220" y="358865"/>
                </a:cubicBezTo>
                <a:cubicBezTo>
                  <a:pt x="-2769" y="348612"/>
                  <a:pt x="-440" y="335795"/>
                  <a:pt x="6549" y="328105"/>
                </a:cubicBezTo>
                <a:cubicBezTo>
                  <a:pt x="6549" y="328105"/>
                  <a:pt x="6549" y="328105"/>
                  <a:pt x="18197" y="317851"/>
                </a:cubicBezTo>
                <a:cubicBezTo>
                  <a:pt x="18197" y="317851"/>
                  <a:pt x="18197" y="317851"/>
                  <a:pt x="116041" y="238389"/>
                </a:cubicBezTo>
                <a:cubicBezTo>
                  <a:pt x="116041" y="238389"/>
                  <a:pt x="116041" y="238389"/>
                  <a:pt x="139337" y="220445"/>
                </a:cubicBezTo>
                <a:cubicBezTo>
                  <a:pt x="139337" y="220445"/>
                  <a:pt x="139337" y="220445"/>
                  <a:pt x="141666" y="217882"/>
                </a:cubicBezTo>
                <a:cubicBezTo>
                  <a:pt x="141666" y="217882"/>
                  <a:pt x="141666" y="217882"/>
                  <a:pt x="216214" y="156362"/>
                </a:cubicBezTo>
                <a:cubicBezTo>
                  <a:pt x="216214" y="156362"/>
                  <a:pt x="216214" y="156362"/>
                  <a:pt x="223203" y="148672"/>
                </a:cubicBezTo>
                <a:cubicBezTo>
                  <a:pt x="223203" y="148672"/>
                  <a:pt x="223203" y="148672"/>
                  <a:pt x="239510" y="138419"/>
                </a:cubicBezTo>
                <a:cubicBezTo>
                  <a:pt x="239510" y="138419"/>
                  <a:pt x="239510" y="138419"/>
                  <a:pt x="262806" y="117913"/>
                </a:cubicBezTo>
                <a:cubicBezTo>
                  <a:pt x="262806" y="117913"/>
                  <a:pt x="262806" y="117913"/>
                  <a:pt x="283772" y="99969"/>
                </a:cubicBezTo>
                <a:cubicBezTo>
                  <a:pt x="293091" y="92279"/>
                  <a:pt x="302409" y="94843"/>
                  <a:pt x="309398" y="102533"/>
                </a:cubicBezTo>
                <a:cubicBezTo>
                  <a:pt x="309398" y="102533"/>
                  <a:pt x="309398" y="102533"/>
                  <a:pt x="314057" y="107659"/>
                </a:cubicBezTo>
                <a:cubicBezTo>
                  <a:pt x="314057" y="107659"/>
                  <a:pt x="314057" y="107659"/>
                  <a:pt x="337353" y="133292"/>
                </a:cubicBezTo>
                <a:cubicBezTo>
                  <a:pt x="337353" y="133292"/>
                  <a:pt x="337353" y="133292"/>
                  <a:pt x="346671" y="140982"/>
                </a:cubicBezTo>
                <a:cubicBezTo>
                  <a:pt x="346671" y="140982"/>
                  <a:pt x="346671" y="140982"/>
                  <a:pt x="365308" y="161489"/>
                </a:cubicBezTo>
                <a:cubicBezTo>
                  <a:pt x="365308" y="161489"/>
                  <a:pt x="365308" y="161489"/>
                  <a:pt x="383945" y="146109"/>
                </a:cubicBezTo>
                <a:cubicBezTo>
                  <a:pt x="383945" y="146109"/>
                  <a:pt x="383945" y="146109"/>
                  <a:pt x="414230" y="120476"/>
                </a:cubicBezTo>
                <a:cubicBezTo>
                  <a:pt x="414230" y="120476"/>
                  <a:pt x="414230" y="120476"/>
                  <a:pt x="437526" y="99969"/>
                </a:cubicBezTo>
                <a:cubicBezTo>
                  <a:pt x="437526" y="99969"/>
                  <a:pt x="437526" y="99969"/>
                  <a:pt x="477129" y="61520"/>
                </a:cubicBezTo>
                <a:cubicBezTo>
                  <a:pt x="477129" y="61520"/>
                  <a:pt x="477129" y="61520"/>
                  <a:pt x="498095" y="43576"/>
                </a:cubicBezTo>
                <a:cubicBezTo>
                  <a:pt x="498095" y="43576"/>
                  <a:pt x="498095" y="43576"/>
                  <a:pt x="486447" y="43576"/>
                </a:cubicBezTo>
                <a:cubicBezTo>
                  <a:pt x="486447" y="43576"/>
                  <a:pt x="486447" y="43576"/>
                  <a:pt x="463151" y="43576"/>
                </a:cubicBezTo>
                <a:cubicBezTo>
                  <a:pt x="460822" y="43576"/>
                  <a:pt x="458492" y="43576"/>
                  <a:pt x="456163" y="41013"/>
                </a:cubicBezTo>
                <a:cubicBezTo>
                  <a:pt x="449174" y="38450"/>
                  <a:pt x="442185" y="30760"/>
                  <a:pt x="442185" y="20506"/>
                </a:cubicBezTo>
                <a:cubicBezTo>
                  <a:pt x="442185" y="12816"/>
                  <a:pt x="446844" y="5127"/>
                  <a:pt x="453833" y="2563"/>
                </a:cubicBezTo>
                <a:cubicBezTo>
                  <a:pt x="453833" y="2563"/>
                  <a:pt x="456163" y="2563"/>
                  <a:pt x="456163" y="2563"/>
                </a:cubicBezTo>
                <a:cubicBezTo>
                  <a:pt x="458492" y="0"/>
                  <a:pt x="460822" y="0"/>
                  <a:pt x="4631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Notched Right Arrow 32">
            <a:extLst>
              <a:ext uri="{FF2B5EF4-FFF2-40B4-BE49-F238E27FC236}">
                <a16:creationId xmlns:a16="http://schemas.microsoft.com/office/drawing/2014/main" xmlns="" id="{50A9474A-4C60-7248-BE71-83AA2B8A4A65}"/>
              </a:ext>
            </a:extLst>
          </p:cNvPr>
          <p:cNvSpPr/>
          <p:nvPr/>
        </p:nvSpPr>
        <p:spPr>
          <a:xfrm rot="10800000">
            <a:off x="965816" y="5160353"/>
            <a:ext cx="9370739" cy="1087000"/>
          </a:xfrm>
          <a:prstGeom prst="notchedRightArrow">
            <a:avLst>
              <a:gd name="adj1" fmla="val 100000"/>
              <a:gd name="adj2" fmla="val 46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Oval 36">
            <a:extLst>
              <a:ext uri="{FF2B5EF4-FFF2-40B4-BE49-F238E27FC236}">
                <a16:creationId xmlns:a16="http://schemas.microsoft.com/office/drawing/2014/main" xmlns="" id="{C97EA17C-BA41-BF4B-AC6D-2585F8E2A558}"/>
              </a:ext>
            </a:extLst>
          </p:cNvPr>
          <p:cNvSpPr>
            <a:spLocks noChangeAspect="1"/>
          </p:cNvSpPr>
          <p:nvPr/>
        </p:nvSpPr>
        <p:spPr>
          <a:xfrm>
            <a:off x="1353264" y="5356732"/>
            <a:ext cx="694248" cy="694244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04</a:t>
            </a: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xmlns="" id="{A83F603F-06F7-804B-AA3D-D80CB847F43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24214" y="5227627"/>
            <a:ext cx="2395325" cy="36932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点击添加关键字</a:t>
            </a:r>
            <a:endParaRPr lang="en-US" altLang="ko-KR" b="1" kern="0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AE8D879-0D65-504C-B36A-306B76D52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773" y="5596471"/>
            <a:ext cx="7550766" cy="58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任意多边形 68">
            <a:extLst>
              <a:ext uri="{FF2B5EF4-FFF2-40B4-BE49-F238E27FC236}">
                <a16:creationId xmlns:a16="http://schemas.microsoft.com/office/drawing/2014/main" xmlns="" id="{2B7E3811-066D-7340-AC94-675B97B49E00}"/>
              </a:ext>
            </a:extLst>
          </p:cNvPr>
          <p:cNvSpPr/>
          <p:nvPr/>
        </p:nvSpPr>
        <p:spPr>
          <a:xfrm rot="5400000">
            <a:off x="10573170" y="4630234"/>
            <a:ext cx="1087001" cy="2150661"/>
          </a:xfrm>
          <a:custGeom>
            <a:avLst/>
            <a:gdLst>
              <a:gd name="connsiteX0" fmla="*/ 0 w 1087001"/>
              <a:gd name="connsiteY0" fmla="*/ 1651026 h 2150661"/>
              <a:gd name="connsiteX1" fmla="*/ 0 w 1087001"/>
              <a:gd name="connsiteY1" fmla="*/ 0 h 2150661"/>
              <a:gd name="connsiteX2" fmla="*/ 1087001 w 1087001"/>
              <a:gd name="connsiteY2" fmla="*/ 0 h 2150661"/>
              <a:gd name="connsiteX3" fmla="*/ 1087001 w 1087001"/>
              <a:gd name="connsiteY3" fmla="*/ 1720529 h 2150661"/>
              <a:gd name="connsiteX4" fmla="*/ 1087000 w 1087001"/>
              <a:gd name="connsiteY4" fmla="*/ 1720530 h 2150661"/>
              <a:gd name="connsiteX5" fmla="*/ 1087000 w 1087001"/>
              <a:gd name="connsiteY5" fmla="*/ 1651026 h 2150661"/>
              <a:gd name="connsiteX6" fmla="*/ 546488 w 1087001"/>
              <a:gd name="connsiteY6" fmla="*/ 2148297 h 2150661"/>
              <a:gd name="connsiteX7" fmla="*/ 543501 w 1087001"/>
              <a:gd name="connsiteY7" fmla="*/ 2150661 h 2150661"/>
              <a:gd name="connsiteX8" fmla="*/ 540500 w 1087001"/>
              <a:gd name="connsiteY8" fmla="*/ 2148286 h 2150661"/>
              <a:gd name="connsiteX9" fmla="*/ 0 w 1087001"/>
              <a:gd name="connsiteY9" fmla="*/ 1651026 h 215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001" h="2150661">
                <a:moveTo>
                  <a:pt x="0" y="1651026"/>
                </a:moveTo>
                <a:lnTo>
                  <a:pt x="0" y="0"/>
                </a:lnTo>
                <a:lnTo>
                  <a:pt x="1087001" y="0"/>
                </a:lnTo>
                <a:lnTo>
                  <a:pt x="1087001" y="1720529"/>
                </a:lnTo>
                <a:lnTo>
                  <a:pt x="1087000" y="1720530"/>
                </a:lnTo>
                <a:lnTo>
                  <a:pt x="1087000" y="1651026"/>
                </a:lnTo>
                <a:lnTo>
                  <a:pt x="546488" y="2148297"/>
                </a:lnTo>
                <a:lnTo>
                  <a:pt x="543501" y="2150661"/>
                </a:lnTo>
                <a:lnTo>
                  <a:pt x="540500" y="2148286"/>
                </a:lnTo>
                <a:lnTo>
                  <a:pt x="0" y="165102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/>
            <a:endParaRPr lang="en-US" sz="4267" dirty="0">
              <a:solidFill>
                <a:schemeClr val="bg1"/>
              </a:solidFill>
            </a:endParaRPr>
          </a:p>
        </p:txBody>
      </p:sp>
      <p:sp>
        <p:nvSpPr>
          <p:cNvPr id="21" name="Freeform 168">
            <a:extLst>
              <a:ext uri="{FF2B5EF4-FFF2-40B4-BE49-F238E27FC236}">
                <a16:creationId xmlns:a16="http://schemas.microsoft.com/office/drawing/2014/main" xmlns="" id="{C7822013-4C81-6A4E-AEBF-A5793F3D83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55422" y="5420286"/>
            <a:ext cx="626245" cy="570557"/>
          </a:xfrm>
          <a:custGeom>
            <a:avLst/>
            <a:gdLst>
              <a:gd name="T0" fmla="*/ 4 w 94"/>
              <a:gd name="T1" fmla="*/ 19 h 81"/>
              <a:gd name="T2" fmla="*/ 46 w 94"/>
              <a:gd name="T3" fmla="*/ 19 h 81"/>
              <a:gd name="T4" fmla="*/ 50 w 94"/>
              <a:gd name="T5" fmla="*/ 16 h 81"/>
              <a:gd name="T6" fmla="*/ 73 w 94"/>
              <a:gd name="T7" fmla="*/ 0 h 81"/>
              <a:gd name="T8" fmla="*/ 73 w 94"/>
              <a:gd name="T9" fmla="*/ 33 h 81"/>
              <a:gd name="T10" fmla="*/ 73 w 94"/>
              <a:gd name="T11" fmla="*/ 66 h 81"/>
              <a:gd name="T12" fmla="*/ 50 w 94"/>
              <a:gd name="T13" fmla="*/ 49 h 81"/>
              <a:gd name="T14" fmla="*/ 46 w 94"/>
              <a:gd name="T15" fmla="*/ 47 h 81"/>
              <a:gd name="T16" fmla="*/ 33 w 94"/>
              <a:gd name="T17" fmla="*/ 47 h 81"/>
              <a:gd name="T18" fmla="*/ 40 w 94"/>
              <a:gd name="T19" fmla="*/ 70 h 81"/>
              <a:gd name="T20" fmla="*/ 45 w 94"/>
              <a:gd name="T21" fmla="*/ 70 h 81"/>
              <a:gd name="T22" fmla="*/ 45 w 94"/>
              <a:gd name="T23" fmla="*/ 81 h 81"/>
              <a:gd name="T24" fmla="*/ 43 w 94"/>
              <a:gd name="T25" fmla="*/ 81 h 81"/>
              <a:gd name="T26" fmla="*/ 21 w 94"/>
              <a:gd name="T27" fmla="*/ 81 h 81"/>
              <a:gd name="T28" fmla="*/ 11 w 94"/>
              <a:gd name="T29" fmla="*/ 47 h 81"/>
              <a:gd name="T30" fmla="*/ 4 w 94"/>
              <a:gd name="T31" fmla="*/ 47 h 81"/>
              <a:gd name="T32" fmla="*/ 4 w 94"/>
              <a:gd name="T33" fmla="*/ 19 h 81"/>
              <a:gd name="T34" fmla="*/ 87 w 94"/>
              <a:gd name="T35" fmla="*/ 23 h 81"/>
              <a:gd name="T36" fmla="*/ 94 w 94"/>
              <a:gd name="T37" fmla="*/ 33 h 81"/>
              <a:gd name="T38" fmla="*/ 87 w 94"/>
              <a:gd name="T39" fmla="*/ 43 h 81"/>
              <a:gd name="T40" fmla="*/ 87 w 94"/>
              <a:gd name="T41" fmla="*/ 66 h 81"/>
              <a:gd name="T42" fmla="*/ 78 w 94"/>
              <a:gd name="T43" fmla="*/ 66 h 81"/>
              <a:gd name="T44" fmla="*/ 78 w 94"/>
              <a:gd name="T45" fmla="*/ 0 h 81"/>
              <a:gd name="T46" fmla="*/ 87 w 94"/>
              <a:gd name="T47" fmla="*/ 0 h 81"/>
              <a:gd name="T48" fmla="*/ 87 w 94"/>
              <a:gd name="T49" fmla="*/ 23 h 81"/>
              <a:gd name="T50" fmla="*/ 46 w 94"/>
              <a:gd name="T51" fmla="*/ 49 h 81"/>
              <a:gd name="T52" fmla="*/ 37 w 94"/>
              <a:gd name="T53" fmla="*/ 49 h 81"/>
              <a:gd name="T54" fmla="*/ 40 w 94"/>
              <a:gd name="T55" fmla="*/ 61 h 81"/>
              <a:gd name="T56" fmla="*/ 43 w 94"/>
              <a:gd name="T57" fmla="*/ 61 h 81"/>
              <a:gd name="T58" fmla="*/ 43 w 94"/>
              <a:gd name="T59" fmla="*/ 57 h 81"/>
              <a:gd name="T60" fmla="*/ 46 w 94"/>
              <a:gd name="T61" fmla="*/ 4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Notched Right Arrow 20">
            <a:extLst>
              <a:ext uri="{FF2B5EF4-FFF2-40B4-BE49-F238E27FC236}">
                <a16:creationId xmlns:a16="http://schemas.microsoft.com/office/drawing/2014/main" xmlns="" id="{8BC8DCD7-F372-8744-B16D-D8197E5FDE1D}"/>
              </a:ext>
            </a:extLst>
          </p:cNvPr>
          <p:cNvSpPr/>
          <p:nvPr/>
        </p:nvSpPr>
        <p:spPr>
          <a:xfrm>
            <a:off x="1839403" y="1429443"/>
            <a:ext cx="9370739" cy="1087001"/>
          </a:xfrm>
          <a:prstGeom prst="notchedRightArrow">
            <a:avLst>
              <a:gd name="adj1" fmla="val 100000"/>
              <a:gd name="adj2" fmla="val 460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xmlns="" id="{D1DD10E9-A4FF-914E-BF7D-4DF12D1CF1B7}"/>
              </a:ext>
            </a:extLst>
          </p:cNvPr>
          <p:cNvSpPr>
            <a:spLocks noChangeAspect="1"/>
          </p:cNvSpPr>
          <p:nvPr/>
        </p:nvSpPr>
        <p:spPr>
          <a:xfrm>
            <a:off x="10134811" y="1625821"/>
            <a:ext cx="694248" cy="694244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01</a:t>
            </a: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xmlns="" id="{222FBE42-044A-CE46-AF83-E340DF2B2B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99433" y="1504487"/>
            <a:ext cx="2395325" cy="36932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点击添加关键字</a:t>
            </a:r>
            <a:endParaRPr lang="en-US" altLang="ko-KR" b="1" kern="0" dirty="0">
              <a:solidFill>
                <a:schemeClr val="tx1">
                  <a:lumMod val="85000"/>
                  <a:lumOff val="1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BFFCD88E-1705-E84C-A48F-02A6A17B6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82" y="1873331"/>
            <a:ext cx="7550766" cy="58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任意多边形 44">
            <a:extLst>
              <a:ext uri="{FF2B5EF4-FFF2-40B4-BE49-F238E27FC236}">
                <a16:creationId xmlns:a16="http://schemas.microsoft.com/office/drawing/2014/main" xmlns="" id="{BE42AF99-1C48-204F-B05F-C04634F5666C}"/>
              </a:ext>
            </a:extLst>
          </p:cNvPr>
          <p:cNvSpPr/>
          <p:nvPr/>
        </p:nvSpPr>
        <p:spPr>
          <a:xfrm rot="16200000">
            <a:off x="524106" y="905339"/>
            <a:ext cx="1087000" cy="2135209"/>
          </a:xfrm>
          <a:custGeom>
            <a:avLst/>
            <a:gdLst>
              <a:gd name="connsiteX0" fmla="*/ 1087000 w 1087000"/>
              <a:gd name="connsiteY0" fmla="*/ 0 h 2135209"/>
              <a:gd name="connsiteX1" fmla="*/ 1087000 w 1087000"/>
              <a:gd name="connsiteY1" fmla="*/ 1635178 h 2135209"/>
              <a:gd name="connsiteX2" fmla="*/ 543500 w 1087000"/>
              <a:gd name="connsiteY2" fmla="*/ 2135209 h 2135209"/>
              <a:gd name="connsiteX3" fmla="*/ 0 w 1087000"/>
              <a:gd name="connsiteY3" fmla="*/ 1635178 h 2135209"/>
              <a:gd name="connsiteX4" fmla="*/ 0 w 1087000"/>
              <a:gd name="connsiteY4" fmla="*/ 0 h 2135209"/>
              <a:gd name="connsiteX5" fmla="*/ 1087000 w 1087000"/>
              <a:gd name="connsiteY5" fmla="*/ 0 h 213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7000" h="2135209">
                <a:moveTo>
                  <a:pt x="1087000" y="0"/>
                </a:moveTo>
                <a:lnTo>
                  <a:pt x="1087000" y="1635178"/>
                </a:lnTo>
                <a:lnTo>
                  <a:pt x="543500" y="2135209"/>
                </a:lnTo>
                <a:lnTo>
                  <a:pt x="0" y="1635178"/>
                </a:lnTo>
                <a:lnTo>
                  <a:pt x="0" y="0"/>
                </a:lnTo>
                <a:lnTo>
                  <a:pt x="108700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endParaRPr lang="en-US" sz="5867" dirty="0"/>
          </a:p>
        </p:txBody>
      </p:sp>
      <p:sp>
        <p:nvSpPr>
          <p:cNvPr id="27" name="任意多边形 61">
            <a:extLst>
              <a:ext uri="{FF2B5EF4-FFF2-40B4-BE49-F238E27FC236}">
                <a16:creationId xmlns:a16="http://schemas.microsoft.com/office/drawing/2014/main" xmlns="" id="{01477007-DD1A-FE4E-805F-C43431107278}"/>
              </a:ext>
            </a:extLst>
          </p:cNvPr>
          <p:cNvSpPr>
            <a:spLocks/>
          </p:cNvSpPr>
          <p:nvPr/>
        </p:nvSpPr>
        <p:spPr bwMode="auto">
          <a:xfrm>
            <a:off x="786724" y="1653765"/>
            <a:ext cx="658017" cy="638359"/>
          </a:xfrm>
          <a:custGeom>
            <a:avLst/>
            <a:gdLst>
              <a:gd name="connsiteX0" fmla="*/ 262805 w 519288"/>
              <a:gd name="connsiteY0" fmla="*/ 111558 h 503774"/>
              <a:gd name="connsiteX1" fmla="*/ 439744 w 519288"/>
              <a:gd name="connsiteY1" fmla="*/ 276036 h 503774"/>
              <a:gd name="connsiteX2" fmla="*/ 439744 w 519288"/>
              <a:gd name="connsiteY2" fmla="*/ 484796 h 503774"/>
              <a:gd name="connsiteX3" fmla="*/ 433425 w 519288"/>
              <a:gd name="connsiteY3" fmla="*/ 503774 h 503774"/>
              <a:gd name="connsiteX4" fmla="*/ 414467 w 519288"/>
              <a:gd name="connsiteY4" fmla="*/ 503774 h 503774"/>
              <a:gd name="connsiteX5" fmla="*/ 319678 w 519288"/>
              <a:gd name="connsiteY5" fmla="*/ 503774 h 503774"/>
              <a:gd name="connsiteX6" fmla="*/ 313359 w 519288"/>
              <a:gd name="connsiteY6" fmla="*/ 503774 h 503774"/>
              <a:gd name="connsiteX7" fmla="*/ 307040 w 519288"/>
              <a:gd name="connsiteY7" fmla="*/ 497448 h 503774"/>
              <a:gd name="connsiteX8" fmla="*/ 307040 w 519288"/>
              <a:gd name="connsiteY8" fmla="*/ 396231 h 503774"/>
              <a:gd name="connsiteX9" fmla="*/ 212251 w 519288"/>
              <a:gd name="connsiteY9" fmla="*/ 396231 h 503774"/>
              <a:gd name="connsiteX10" fmla="*/ 212251 w 519288"/>
              <a:gd name="connsiteY10" fmla="*/ 497448 h 503774"/>
              <a:gd name="connsiteX11" fmla="*/ 212251 w 519288"/>
              <a:gd name="connsiteY11" fmla="*/ 503774 h 503774"/>
              <a:gd name="connsiteX12" fmla="*/ 199612 w 519288"/>
              <a:gd name="connsiteY12" fmla="*/ 503774 h 503774"/>
              <a:gd name="connsiteX13" fmla="*/ 104823 w 519288"/>
              <a:gd name="connsiteY13" fmla="*/ 503774 h 503774"/>
              <a:gd name="connsiteX14" fmla="*/ 92185 w 519288"/>
              <a:gd name="connsiteY14" fmla="*/ 503774 h 503774"/>
              <a:gd name="connsiteX15" fmla="*/ 79546 w 519288"/>
              <a:gd name="connsiteY15" fmla="*/ 484796 h 503774"/>
              <a:gd name="connsiteX16" fmla="*/ 79546 w 519288"/>
              <a:gd name="connsiteY16" fmla="*/ 276036 h 503774"/>
              <a:gd name="connsiteX17" fmla="*/ 259644 w 519288"/>
              <a:gd name="connsiteY17" fmla="*/ 0 h 503774"/>
              <a:gd name="connsiteX18" fmla="*/ 281809 w 519288"/>
              <a:gd name="connsiteY18" fmla="*/ 9516 h 503774"/>
              <a:gd name="connsiteX19" fmla="*/ 370468 w 519288"/>
              <a:gd name="connsiteY19" fmla="*/ 91992 h 503774"/>
              <a:gd name="connsiteX20" fmla="*/ 370468 w 519288"/>
              <a:gd name="connsiteY20" fmla="*/ 22205 h 503774"/>
              <a:gd name="connsiteX21" fmla="*/ 383134 w 519288"/>
              <a:gd name="connsiteY21" fmla="*/ 9516 h 503774"/>
              <a:gd name="connsiteX22" fmla="*/ 414798 w 519288"/>
              <a:gd name="connsiteY22" fmla="*/ 9516 h 503774"/>
              <a:gd name="connsiteX23" fmla="*/ 427463 w 519288"/>
              <a:gd name="connsiteY23" fmla="*/ 22205 h 503774"/>
              <a:gd name="connsiteX24" fmla="*/ 427463 w 519288"/>
              <a:gd name="connsiteY24" fmla="*/ 142746 h 503774"/>
              <a:gd name="connsiteX25" fmla="*/ 509789 w 519288"/>
              <a:gd name="connsiteY25" fmla="*/ 218877 h 503774"/>
              <a:gd name="connsiteX26" fmla="*/ 509789 w 519288"/>
              <a:gd name="connsiteY26" fmla="*/ 269631 h 503774"/>
              <a:gd name="connsiteX27" fmla="*/ 465460 w 519288"/>
              <a:gd name="connsiteY27" fmla="*/ 269631 h 503774"/>
              <a:gd name="connsiteX28" fmla="*/ 262810 w 519288"/>
              <a:gd name="connsiteY28" fmla="*/ 79303 h 503774"/>
              <a:gd name="connsiteX29" fmla="*/ 60161 w 519288"/>
              <a:gd name="connsiteY29" fmla="*/ 269631 h 503774"/>
              <a:gd name="connsiteX30" fmla="*/ 34830 w 519288"/>
              <a:gd name="connsiteY30" fmla="*/ 275975 h 503774"/>
              <a:gd name="connsiteX31" fmla="*/ 9499 w 519288"/>
              <a:gd name="connsiteY31" fmla="*/ 269631 h 503774"/>
              <a:gd name="connsiteX32" fmla="*/ 9499 w 519288"/>
              <a:gd name="connsiteY32" fmla="*/ 218877 h 503774"/>
              <a:gd name="connsiteX33" fmla="*/ 237479 w 519288"/>
              <a:gd name="connsiteY33" fmla="*/ 9516 h 503774"/>
              <a:gd name="connsiteX34" fmla="*/ 259644 w 519288"/>
              <a:gd name="connsiteY34" fmla="*/ 0 h 5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25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核心产品与服务</a:t>
            </a:r>
          </a:p>
        </p:txBody>
      </p:sp>
      <p:sp>
        <p:nvSpPr>
          <p:cNvPr id="3" name="燕尾形箭头 2">
            <a:extLst>
              <a:ext uri="{FF2B5EF4-FFF2-40B4-BE49-F238E27FC236}">
                <a16:creationId xmlns:a16="http://schemas.microsoft.com/office/drawing/2014/main" xmlns="" id="{81359B70-177A-994F-9E03-11984D758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259" y="3422609"/>
            <a:ext cx="1113530" cy="551760"/>
          </a:xfrm>
          <a:prstGeom prst="notchedRightArrow">
            <a:avLst>
              <a:gd name="adj1" fmla="val 50000"/>
              <a:gd name="adj2" fmla="val 499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34281" tIns="17140" rIns="34281" bIns="17140"/>
          <a:lstStyle/>
          <a:p>
            <a:pPr>
              <a:defRPr/>
            </a:pPr>
            <a:endParaRPr lang="zh-CN" altLang="en-US" sz="1400" dirty="0">
              <a:latin typeface="Corbel" pitchFamily="34" charset="0"/>
            </a:endParaRPr>
          </a:p>
        </p:txBody>
      </p:sp>
      <p:sp>
        <p:nvSpPr>
          <p:cNvPr id="4" name="任意多边形 4">
            <a:extLst>
              <a:ext uri="{FF2B5EF4-FFF2-40B4-BE49-F238E27FC236}">
                <a16:creationId xmlns:a16="http://schemas.microsoft.com/office/drawing/2014/main" xmlns="" id="{6FB0CDC7-EB68-6B4A-81B0-C8CED1A5BD57}"/>
              </a:ext>
            </a:extLst>
          </p:cNvPr>
          <p:cNvSpPr/>
          <p:nvPr/>
        </p:nvSpPr>
        <p:spPr bwMode="auto">
          <a:xfrm>
            <a:off x="7427071" y="1503834"/>
            <a:ext cx="1397246" cy="1605507"/>
          </a:xfrm>
          <a:custGeom>
            <a:avLst/>
            <a:gdLst>
              <a:gd name="connsiteX0" fmla="*/ 0 w 4017518"/>
              <a:gd name="connsiteY0" fmla="*/ 1747621 h 3495241"/>
              <a:gd name="connsiteX1" fmla="*/ 873810 w 4017518"/>
              <a:gd name="connsiteY1" fmla="*/ 1 h 3495241"/>
              <a:gd name="connsiteX2" fmla="*/ 3143708 w 4017518"/>
              <a:gd name="connsiteY2" fmla="*/ 1 h 3495241"/>
              <a:gd name="connsiteX3" fmla="*/ 4017518 w 4017518"/>
              <a:gd name="connsiteY3" fmla="*/ 1747621 h 3495241"/>
              <a:gd name="connsiteX4" fmla="*/ 3143708 w 4017518"/>
              <a:gd name="connsiteY4" fmla="*/ 3495240 h 3495241"/>
              <a:gd name="connsiteX5" fmla="*/ 873810 w 4017518"/>
              <a:gd name="connsiteY5" fmla="*/ 3495240 h 3495241"/>
              <a:gd name="connsiteX6" fmla="*/ 0 w 4017518"/>
              <a:gd name="connsiteY6" fmla="*/ 1747621 h 349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7518" h="3495241">
                <a:moveTo>
                  <a:pt x="2008758" y="0"/>
                </a:moveTo>
                <a:lnTo>
                  <a:pt x="4017516" y="760215"/>
                </a:lnTo>
                <a:lnTo>
                  <a:pt x="4017516" y="2735026"/>
                </a:lnTo>
                <a:lnTo>
                  <a:pt x="2008758" y="3495241"/>
                </a:lnTo>
                <a:lnTo>
                  <a:pt x="2" y="2735026"/>
                </a:lnTo>
                <a:lnTo>
                  <a:pt x="2" y="760215"/>
                </a:lnTo>
                <a:lnTo>
                  <a:pt x="200875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34">
            <a:extLst>
              <a:ext uri="{FF2B5EF4-FFF2-40B4-BE49-F238E27FC236}">
                <a16:creationId xmlns:a16="http://schemas.microsoft.com/office/drawing/2014/main" xmlns="" id="{94012E94-A64C-9C4E-A620-3C3FBEC5504F}"/>
              </a:ext>
            </a:extLst>
          </p:cNvPr>
          <p:cNvSpPr txBox="1"/>
          <p:nvPr/>
        </p:nvSpPr>
        <p:spPr>
          <a:xfrm>
            <a:off x="7421812" y="2417860"/>
            <a:ext cx="1402505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请输入标题</a:t>
            </a:r>
          </a:p>
        </p:txBody>
      </p:sp>
      <p:sp>
        <p:nvSpPr>
          <p:cNvPr id="6" name="Freeform 270">
            <a:extLst>
              <a:ext uri="{FF2B5EF4-FFF2-40B4-BE49-F238E27FC236}">
                <a16:creationId xmlns:a16="http://schemas.microsoft.com/office/drawing/2014/main" xmlns="" id="{8F1AE344-21E4-D543-AF37-647280EC1030}"/>
              </a:ext>
            </a:extLst>
          </p:cNvPr>
          <p:cNvSpPr>
            <a:spLocks noEditPoints="1"/>
          </p:cNvSpPr>
          <p:nvPr/>
        </p:nvSpPr>
        <p:spPr bwMode="auto">
          <a:xfrm>
            <a:off x="7860390" y="1742314"/>
            <a:ext cx="525347" cy="561923"/>
          </a:xfrm>
          <a:custGeom>
            <a:avLst/>
            <a:gdLst>
              <a:gd name="T0" fmla="*/ 46 w 158"/>
              <a:gd name="T1" fmla="*/ 68 h 169"/>
              <a:gd name="T2" fmla="*/ 66 w 158"/>
              <a:gd name="T3" fmla="*/ 62 h 169"/>
              <a:gd name="T4" fmla="*/ 81 w 158"/>
              <a:gd name="T5" fmla="*/ 75 h 169"/>
              <a:gd name="T6" fmla="*/ 94 w 158"/>
              <a:gd name="T7" fmla="*/ 88 h 169"/>
              <a:gd name="T8" fmla="*/ 107 w 158"/>
              <a:gd name="T9" fmla="*/ 103 h 169"/>
              <a:gd name="T10" fmla="*/ 101 w 158"/>
              <a:gd name="T11" fmla="*/ 117 h 169"/>
              <a:gd name="T12" fmla="*/ 101 w 158"/>
              <a:gd name="T13" fmla="*/ 139 h 169"/>
              <a:gd name="T14" fmla="*/ 85 w 158"/>
              <a:gd name="T15" fmla="*/ 150 h 169"/>
              <a:gd name="T16" fmla="*/ 70 w 158"/>
              <a:gd name="T17" fmla="*/ 160 h 169"/>
              <a:gd name="T18" fmla="*/ 52 w 158"/>
              <a:gd name="T19" fmla="*/ 169 h 169"/>
              <a:gd name="T20" fmla="*/ 39 w 158"/>
              <a:gd name="T21" fmla="*/ 160 h 169"/>
              <a:gd name="T22" fmla="*/ 19 w 158"/>
              <a:gd name="T23" fmla="*/ 154 h 169"/>
              <a:gd name="T24" fmla="*/ 11 w 158"/>
              <a:gd name="T25" fmla="*/ 136 h 169"/>
              <a:gd name="T26" fmla="*/ 8 w 158"/>
              <a:gd name="T27" fmla="*/ 117 h 169"/>
              <a:gd name="T28" fmla="*/ 2 w 158"/>
              <a:gd name="T29" fmla="*/ 99 h 169"/>
              <a:gd name="T30" fmla="*/ 15 w 158"/>
              <a:gd name="T31" fmla="*/ 88 h 169"/>
              <a:gd name="T32" fmla="*/ 26 w 158"/>
              <a:gd name="T33" fmla="*/ 70 h 169"/>
              <a:gd name="T34" fmla="*/ 94 w 158"/>
              <a:gd name="T35" fmla="*/ 13 h 169"/>
              <a:gd name="T36" fmla="*/ 83 w 158"/>
              <a:gd name="T37" fmla="*/ 24 h 169"/>
              <a:gd name="T38" fmla="*/ 74 w 158"/>
              <a:gd name="T39" fmla="*/ 35 h 169"/>
              <a:gd name="T40" fmla="*/ 79 w 158"/>
              <a:gd name="T41" fmla="*/ 48 h 169"/>
              <a:gd name="T42" fmla="*/ 79 w 158"/>
              <a:gd name="T43" fmla="*/ 64 h 169"/>
              <a:gd name="T44" fmla="*/ 92 w 158"/>
              <a:gd name="T45" fmla="*/ 72 h 169"/>
              <a:gd name="T46" fmla="*/ 105 w 158"/>
              <a:gd name="T47" fmla="*/ 79 h 169"/>
              <a:gd name="T48" fmla="*/ 120 w 158"/>
              <a:gd name="T49" fmla="*/ 86 h 169"/>
              <a:gd name="T50" fmla="*/ 129 w 158"/>
              <a:gd name="T51" fmla="*/ 77 h 169"/>
              <a:gd name="T52" fmla="*/ 145 w 158"/>
              <a:gd name="T53" fmla="*/ 73 h 169"/>
              <a:gd name="T54" fmla="*/ 149 w 158"/>
              <a:gd name="T55" fmla="*/ 59 h 169"/>
              <a:gd name="T56" fmla="*/ 153 w 158"/>
              <a:gd name="T57" fmla="*/ 44 h 169"/>
              <a:gd name="T58" fmla="*/ 155 w 158"/>
              <a:gd name="T59" fmla="*/ 29 h 169"/>
              <a:gd name="T60" fmla="*/ 145 w 158"/>
              <a:gd name="T61" fmla="*/ 22 h 169"/>
              <a:gd name="T62" fmla="*/ 136 w 158"/>
              <a:gd name="T63" fmla="*/ 7 h 169"/>
              <a:gd name="T64" fmla="*/ 122 w 158"/>
              <a:gd name="T65" fmla="*/ 5 h 169"/>
              <a:gd name="T66" fmla="*/ 107 w 158"/>
              <a:gd name="T67" fmla="*/ 7 h 169"/>
              <a:gd name="T68" fmla="*/ 109 w 158"/>
              <a:gd name="T69" fmla="*/ 31 h 169"/>
              <a:gd name="T70" fmla="*/ 127 w 158"/>
              <a:gd name="T71" fmla="*/ 37 h 169"/>
              <a:gd name="T72" fmla="*/ 118 w 158"/>
              <a:gd name="T73" fmla="*/ 55 h 169"/>
              <a:gd name="T74" fmla="*/ 103 w 158"/>
              <a:gd name="T75" fmla="*/ 40 h 169"/>
              <a:gd name="T76" fmla="*/ 122 w 158"/>
              <a:gd name="T77" fmla="*/ 37 h 169"/>
              <a:gd name="T78" fmla="*/ 120 w 158"/>
              <a:gd name="T79" fmla="*/ 51 h 169"/>
              <a:gd name="T80" fmla="*/ 107 w 158"/>
              <a:gd name="T81" fmla="*/ 48 h 169"/>
              <a:gd name="T82" fmla="*/ 114 w 158"/>
              <a:gd name="T83" fmla="*/ 35 h 169"/>
              <a:gd name="T84" fmla="*/ 101 w 158"/>
              <a:gd name="T85" fmla="*/ 20 h 169"/>
              <a:gd name="T86" fmla="*/ 101 w 158"/>
              <a:gd name="T87" fmla="*/ 64 h 169"/>
              <a:gd name="T88" fmla="*/ 140 w 158"/>
              <a:gd name="T89" fmla="*/ 49 h 169"/>
              <a:gd name="T90" fmla="*/ 122 w 158"/>
              <a:gd name="T91" fmla="*/ 18 h 169"/>
              <a:gd name="T92" fmla="*/ 43 w 158"/>
              <a:gd name="T93" fmla="*/ 121 h 169"/>
              <a:gd name="T94" fmla="*/ 61 w 158"/>
              <a:gd name="T95" fmla="*/ 127 h 169"/>
              <a:gd name="T96" fmla="*/ 63 w 158"/>
              <a:gd name="T97" fmla="*/ 105 h 169"/>
              <a:gd name="T98" fmla="*/ 57 w 158"/>
              <a:gd name="T99" fmla="*/ 106 h 169"/>
              <a:gd name="T100" fmla="*/ 46 w 158"/>
              <a:gd name="T101" fmla="*/ 116 h 169"/>
              <a:gd name="T102" fmla="*/ 59 w 158"/>
              <a:gd name="T103" fmla="*/ 123 h 169"/>
              <a:gd name="T104" fmla="*/ 63 w 158"/>
              <a:gd name="T105" fmla="*/ 110 h 169"/>
              <a:gd name="T106" fmla="*/ 50 w 158"/>
              <a:gd name="T107" fmla="*/ 83 h 169"/>
              <a:gd name="T108" fmla="*/ 22 w 158"/>
              <a:gd name="T109" fmla="*/ 106 h 169"/>
              <a:gd name="T110" fmla="*/ 30 w 158"/>
              <a:gd name="T111" fmla="*/ 136 h 169"/>
              <a:gd name="T112" fmla="*/ 65 w 158"/>
              <a:gd name="T113" fmla="*/ 147 h 169"/>
              <a:gd name="T114" fmla="*/ 87 w 158"/>
              <a:gd name="T115" fmla="*/ 123 h 169"/>
              <a:gd name="T116" fmla="*/ 74 w 158"/>
              <a:gd name="T117" fmla="*/ 88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8" h="169">
                <a:moveTo>
                  <a:pt x="33" y="73"/>
                </a:moveTo>
                <a:lnTo>
                  <a:pt x="33" y="73"/>
                </a:lnTo>
                <a:lnTo>
                  <a:pt x="39" y="70"/>
                </a:lnTo>
                <a:lnTo>
                  <a:pt x="39" y="64"/>
                </a:lnTo>
                <a:lnTo>
                  <a:pt x="43" y="62"/>
                </a:lnTo>
                <a:lnTo>
                  <a:pt x="46" y="68"/>
                </a:lnTo>
                <a:lnTo>
                  <a:pt x="46" y="68"/>
                </a:lnTo>
                <a:lnTo>
                  <a:pt x="52" y="68"/>
                </a:lnTo>
                <a:lnTo>
                  <a:pt x="52" y="61"/>
                </a:lnTo>
                <a:lnTo>
                  <a:pt x="57" y="61"/>
                </a:lnTo>
                <a:lnTo>
                  <a:pt x="57" y="68"/>
                </a:lnTo>
                <a:lnTo>
                  <a:pt x="57" y="68"/>
                </a:lnTo>
                <a:lnTo>
                  <a:pt x="63" y="68"/>
                </a:lnTo>
                <a:lnTo>
                  <a:pt x="66" y="62"/>
                </a:lnTo>
                <a:lnTo>
                  <a:pt x="70" y="64"/>
                </a:lnTo>
                <a:lnTo>
                  <a:pt x="70" y="70"/>
                </a:lnTo>
                <a:lnTo>
                  <a:pt x="70" y="70"/>
                </a:lnTo>
                <a:lnTo>
                  <a:pt x="76" y="73"/>
                </a:lnTo>
                <a:lnTo>
                  <a:pt x="79" y="68"/>
                </a:lnTo>
                <a:lnTo>
                  <a:pt x="83" y="70"/>
                </a:lnTo>
                <a:lnTo>
                  <a:pt x="81" y="75"/>
                </a:lnTo>
                <a:lnTo>
                  <a:pt x="81" y="75"/>
                </a:lnTo>
                <a:lnTo>
                  <a:pt x="85" y="79"/>
                </a:lnTo>
                <a:lnTo>
                  <a:pt x="90" y="75"/>
                </a:lnTo>
                <a:lnTo>
                  <a:pt x="94" y="79"/>
                </a:lnTo>
                <a:lnTo>
                  <a:pt x="90" y="84"/>
                </a:lnTo>
                <a:lnTo>
                  <a:pt x="90" y="84"/>
                </a:lnTo>
                <a:lnTo>
                  <a:pt x="94" y="88"/>
                </a:lnTo>
                <a:lnTo>
                  <a:pt x="99" y="86"/>
                </a:lnTo>
                <a:lnTo>
                  <a:pt x="101" y="90"/>
                </a:lnTo>
                <a:lnTo>
                  <a:pt x="96" y="94"/>
                </a:lnTo>
                <a:lnTo>
                  <a:pt x="96" y="94"/>
                </a:lnTo>
                <a:lnTo>
                  <a:pt x="99" y="99"/>
                </a:lnTo>
                <a:lnTo>
                  <a:pt x="105" y="99"/>
                </a:lnTo>
                <a:lnTo>
                  <a:pt x="107" y="103"/>
                </a:lnTo>
                <a:lnTo>
                  <a:pt x="101" y="106"/>
                </a:lnTo>
                <a:lnTo>
                  <a:pt x="101" y="106"/>
                </a:lnTo>
                <a:lnTo>
                  <a:pt x="101" y="112"/>
                </a:lnTo>
                <a:lnTo>
                  <a:pt x="109" y="112"/>
                </a:lnTo>
                <a:lnTo>
                  <a:pt x="109" y="117"/>
                </a:lnTo>
                <a:lnTo>
                  <a:pt x="101" y="117"/>
                </a:lnTo>
                <a:lnTo>
                  <a:pt x="101" y="117"/>
                </a:lnTo>
                <a:lnTo>
                  <a:pt x="101" y="123"/>
                </a:lnTo>
                <a:lnTo>
                  <a:pt x="107" y="127"/>
                </a:lnTo>
                <a:lnTo>
                  <a:pt x="105" y="130"/>
                </a:lnTo>
                <a:lnTo>
                  <a:pt x="99" y="130"/>
                </a:lnTo>
                <a:lnTo>
                  <a:pt x="99" y="130"/>
                </a:lnTo>
                <a:lnTo>
                  <a:pt x="96" y="136"/>
                </a:lnTo>
                <a:lnTo>
                  <a:pt x="101" y="139"/>
                </a:lnTo>
                <a:lnTo>
                  <a:pt x="99" y="143"/>
                </a:lnTo>
                <a:lnTo>
                  <a:pt x="94" y="141"/>
                </a:lnTo>
                <a:lnTo>
                  <a:pt x="94" y="141"/>
                </a:lnTo>
                <a:lnTo>
                  <a:pt x="90" y="145"/>
                </a:lnTo>
                <a:lnTo>
                  <a:pt x="94" y="150"/>
                </a:lnTo>
                <a:lnTo>
                  <a:pt x="90" y="154"/>
                </a:lnTo>
                <a:lnTo>
                  <a:pt x="85" y="150"/>
                </a:lnTo>
                <a:lnTo>
                  <a:pt x="85" y="150"/>
                </a:lnTo>
                <a:lnTo>
                  <a:pt x="81" y="154"/>
                </a:lnTo>
                <a:lnTo>
                  <a:pt x="83" y="160"/>
                </a:lnTo>
                <a:lnTo>
                  <a:pt x="79" y="163"/>
                </a:lnTo>
                <a:lnTo>
                  <a:pt x="76" y="158"/>
                </a:lnTo>
                <a:lnTo>
                  <a:pt x="76" y="158"/>
                </a:lnTo>
                <a:lnTo>
                  <a:pt x="70" y="160"/>
                </a:lnTo>
                <a:lnTo>
                  <a:pt x="70" y="167"/>
                </a:lnTo>
                <a:lnTo>
                  <a:pt x="66" y="167"/>
                </a:lnTo>
                <a:lnTo>
                  <a:pt x="63" y="161"/>
                </a:lnTo>
                <a:lnTo>
                  <a:pt x="63" y="161"/>
                </a:lnTo>
                <a:lnTo>
                  <a:pt x="57" y="161"/>
                </a:lnTo>
                <a:lnTo>
                  <a:pt x="57" y="169"/>
                </a:lnTo>
                <a:lnTo>
                  <a:pt x="52" y="169"/>
                </a:lnTo>
                <a:lnTo>
                  <a:pt x="52" y="161"/>
                </a:lnTo>
                <a:lnTo>
                  <a:pt x="52" y="161"/>
                </a:lnTo>
                <a:lnTo>
                  <a:pt x="46" y="161"/>
                </a:lnTo>
                <a:lnTo>
                  <a:pt x="43" y="167"/>
                </a:lnTo>
                <a:lnTo>
                  <a:pt x="39" y="167"/>
                </a:lnTo>
                <a:lnTo>
                  <a:pt x="39" y="160"/>
                </a:lnTo>
                <a:lnTo>
                  <a:pt x="39" y="160"/>
                </a:lnTo>
                <a:lnTo>
                  <a:pt x="33" y="158"/>
                </a:lnTo>
                <a:lnTo>
                  <a:pt x="30" y="163"/>
                </a:lnTo>
                <a:lnTo>
                  <a:pt x="26" y="160"/>
                </a:lnTo>
                <a:lnTo>
                  <a:pt x="28" y="154"/>
                </a:lnTo>
                <a:lnTo>
                  <a:pt x="28" y="154"/>
                </a:lnTo>
                <a:lnTo>
                  <a:pt x="24" y="150"/>
                </a:lnTo>
                <a:lnTo>
                  <a:pt x="19" y="154"/>
                </a:lnTo>
                <a:lnTo>
                  <a:pt x="15" y="150"/>
                </a:lnTo>
                <a:lnTo>
                  <a:pt x="19" y="145"/>
                </a:lnTo>
                <a:lnTo>
                  <a:pt x="19" y="145"/>
                </a:lnTo>
                <a:lnTo>
                  <a:pt x="15" y="141"/>
                </a:lnTo>
                <a:lnTo>
                  <a:pt x="10" y="143"/>
                </a:lnTo>
                <a:lnTo>
                  <a:pt x="6" y="139"/>
                </a:lnTo>
                <a:lnTo>
                  <a:pt x="11" y="136"/>
                </a:lnTo>
                <a:lnTo>
                  <a:pt x="11" y="136"/>
                </a:lnTo>
                <a:lnTo>
                  <a:pt x="10" y="130"/>
                </a:lnTo>
                <a:lnTo>
                  <a:pt x="2" y="130"/>
                </a:lnTo>
                <a:lnTo>
                  <a:pt x="2" y="127"/>
                </a:lnTo>
                <a:lnTo>
                  <a:pt x="8" y="123"/>
                </a:lnTo>
                <a:lnTo>
                  <a:pt x="8" y="123"/>
                </a:lnTo>
                <a:lnTo>
                  <a:pt x="8" y="117"/>
                </a:lnTo>
                <a:lnTo>
                  <a:pt x="0" y="117"/>
                </a:lnTo>
                <a:lnTo>
                  <a:pt x="0" y="112"/>
                </a:lnTo>
                <a:lnTo>
                  <a:pt x="8" y="112"/>
                </a:lnTo>
                <a:lnTo>
                  <a:pt x="8" y="112"/>
                </a:lnTo>
                <a:lnTo>
                  <a:pt x="8" y="106"/>
                </a:lnTo>
                <a:lnTo>
                  <a:pt x="2" y="103"/>
                </a:lnTo>
                <a:lnTo>
                  <a:pt x="2" y="99"/>
                </a:lnTo>
                <a:lnTo>
                  <a:pt x="10" y="99"/>
                </a:lnTo>
                <a:lnTo>
                  <a:pt x="10" y="99"/>
                </a:lnTo>
                <a:lnTo>
                  <a:pt x="11" y="94"/>
                </a:lnTo>
                <a:lnTo>
                  <a:pt x="6" y="90"/>
                </a:lnTo>
                <a:lnTo>
                  <a:pt x="10" y="86"/>
                </a:lnTo>
                <a:lnTo>
                  <a:pt x="15" y="88"/>
                </a:lnTo>
                <a:lnTo>
                  <a:pt x="15" y="88"/>
                </a:lnTo>
                <a:lnTo>
                  <a:pt x="19" y="84"/>
                </a:lnTo>
                <a:lnTo>
                  <a:pt x="15" y="79"/>
                </a:lnTo>
                <a:lnTo>
                  <a:pt x="19" y="75"/>
                </a:lnTo>
                <a:lnTo>
                  <a:pt x="24" y="79"/>
                </a:lnTo>
                <a:lnTo>
                  <a:pt x="24" y="79"/>
                </a:lnTo>
                <a:lnTo>
                  <a:pt x="28" y="75"/>
                </a:lnTo>
                <a:lnTo>
                  <a:pt x="26" y="70"/>
                </a:lnTo>
                <a:lnTo>
                  <a:pt x="30" y="68"/>
                </a:lnTo>
                <a:lnTo>
                  <a:pt x="33" y="73"/>
                </a:lnTo>
                <a:lnTo>
                  <a:pt x="33" y="73"/>
                </a:lnTo>
                <a:close/>
                <a:moveTo>
                  <a:pt x="98" y="11"/>
                </a:moveTo>
                <a:lnTo>
                  <a:pt x="94" y="5"/>
                </a:lnTo>
                <a:lnTo>
                  <a:pt x="90" y="7"/>
                </a:lnTo>
                <a:lnTo>
                  <a:pt x="94" y="13"/>
                </a:lnTo>
                <a:lnTo>
                  <a:pt x="94" y="13"/>
                </a:lnTo>
                <a:lnTo>
                  <a:pt x="90" y="16"/>
                </a:lnTo>
                <a:lnTo>
                  <a:pt x="85" y="13"/>
                </a:lnTo>
                <a:lnTo>
                  <a:pt x="83" y="16"/>
                </a:lnTo>
                <a:lnTo>
                  <a:pt x="87" y="20"/>
                </a:lnTo>
                <a:lnTo>
                  <a:pt x="87" y="20"/>
                </a:lnTo>
                <a:lnTo>
                  <a:pt x="83" y="24"/>
                </a:lnTo>
                <a:lnTo>
                  <a:pt x="79" y="22"/>
                </a:lnTo>
                <a:lnTo>
                  <a:pt x="77" y="26"/>
                </a:lnTo>
                <a:lnTo>
                  <a:pt x="81" y="27"/>
                </a:lnTo>
                <a:lnTo>
                  <a:pt x="81" y="27"/>
                </a:lnTo>
                <a:lnTo>
                  <a:pt x="79" y="33"/>
                </a:lnTo>
                <a:lnTo>
                  <a:pt x="74" y="31"/>
                </a:lnTo>
                <a:lnTo>
                  <a:pt x="74" y="35"/>
                </a:lnTo>
                <a:lnTo>
                  <a:pt x="79" y="37"/>
                </a:lnTo>
                <a:lnTo>
                  <a:pt x="79" y="37"/>
                </a:lnTo>
                <a:lnTo>
                  <a:pt x="77" y="42"/>
                </a:lnTo>
                <a:lnTo>
                  <a:pt x="74" y="42"/>
                </a:lnTo>
                <a:lnTo>
                  <a:pt x="74" y="46"/>
                </a:lnTo>
                <a:lnTo>
                  <a:pt x="79" y="48"/>
                </a:lnTo>
                <a:lnTo>
                  <a:pt x="79" y="48"/>
                </a:lnTo>
                <a:lnTo>
                  <a:pt x="79" y="51"/>
                </a:lnTo>
                <a:lnTo>
                  <a:pt x="74" y="53"/>
                </a:lnTo>
                <a:lnTo>
                  <a:pt x="76" y="57"/>
                </a:lnTo>
                <a:lnTo>
                  <a:pt x="81" y="57"/>
                </a:lnTo>
                <a:lnTo>
                  <a:pt x="81" y="57"/>
                </a:lnTo>
                <a:lnTo>
                  <a:pt x="83" y="61"/>
                </a:lnTo>
                <a:lnTo>
                  <a:pt x="79" y="64"/>
                </a:lnTo>
                <a:lnTo>
                  <a:pt x="81" y="68"/>
                </a:lnTo>
                <a:lnTo>
                  <a:pt x="85" y="64"/>
                </a:lnTo>
                <a:lnTo>
                  <a:pt x="85" y="64"/>
                </a:lnTo>
                <a:lnTo>
                  <a:pt x="88" y="68"/>
                </a:lnTo>
                <a:lnTo>
                  <a:pt x="85" y="73"/>
                </a:lnTo>
                <a:lnTo>
                  <a:pt x="88" y="75"/>
                </a:lnTo>
                <a:lnTo>
                  <a:pt x="92" y="72"/>
                </a:lnTo>
                <a:lnTo>
                  <a:pt x="92" y="72"/>
                </a:lnTo>
                <a:lnTo>
                  <a:pt x="96" y="75"/>
                </a:lnTo>
                <a:lnTo>
                  <a:pt x="94" y="79"/>
                </a:lnTo>
                <a:lnTo>
                  <a:pt x="98" y="81"/>
                </a:lnTo>
                <a:lnTo>
                  <a:pt x="99" y="77"/>
                </a:lnTo>
                <a:lnTo>
                  <a:pt x="99" y="77"/>
                </a:lnTo>
                <a:lnTo>
                  <a:pt x="105" y="79"/>
                </a:lnTo>
                <a:lnTo>
                  <a:pt x="105" y="84"/>
                </a:lnTo>
                <a:lnTo>
                  <a:pt x="109" y="84"/>
                </a:lnTo>
                <a:lnTo>
                  <a:pt x="110" y="79"/>
                </a:lnTo>
                <a:lnTo>
                  <a:pt x="110" y="79"/>
                </a:lnTo>
                <a:lnTo>
                  <a:pt x="114" y="81"/>
                </a:lnTo>
                <a:lnTo>
                  <a:pt x="116" y="86"/>
                </a:lnTo>
                <a:lnTo>
                  <a:pt x="120" y="86"/>
                </a:lnTo>
                <a:lnTo>
                  <a:pt x="120" y="81"/>
                </a:lnTo>
                <a:lnTo>
                  <a:pt x="120" y="81"/>
                </a:lnTo>
                <a:lnTo>
                  <a:pt x="123" y="79"/>
                </a:lnTo>
                <a:lnTo>
                  <a:pt x="127" y="84"/>
                </a:lnTo>
                <a:lnTo>
                  <a:pt x="129" y="83"/>
                </a:lnTo>
                <a:lnTo>
                  <a:pt x="129" y="77"/>
                </a:lnTo>
                <a:lnTo>
                  <a:pt x="129" y="77"/>
                </a:lnTo>
                <a:lnTo>
                  <a:pt x="133" y="75"/>
                </a:lnTo>
                <a:lnTo>
                  <a:pt x="136" y="81"/>
                </a:lnTo>
                <a:lnTo>
                  <a:pt x="140" y="77"/>
                </a:lnTo>
                <a:lnTo>
                  <a:pt x="138" y="73"/>
                </a:lnTo>
                <a:lnTo>
                  <a:pt x="138" y="73"/>
                </a:lnTo>
                <a:lnTo>
                  <a:pt x="140" y="70"/>
                </a:lnTo>
                <a:lnTo>
                  <a:pt x="145" y="73"/>
                </a:lnTo>
                <a:lnTo>
                  <a:pt x="147" y="70"/>
                </a:lnTo>
                <a:lnTo>
                  <a:pt x="144" y="66"/>
                </a:lnTo>
                <a:lnTo>
                  <a:pt x="144" y="66"/>
                </a:lnTo>
                <a:lnTo>
                  <a:pt x="147" y="62"/>
                </a:lnTo>
                <a:lnTo>
                  <a:pt x="153" y="64"/>
                </a:lnTo>
                <a:lnTo>
                  <a:pt x="155" y="61"/>
                </a:lnTo>
                <a:lnTo>
                  <a:pt x="149" y="59"/>
                </a:lnTo>
                <a:lnTo>
                  <a:pt x="149" y="59"/>
                </a:lnTo>
                <a:lnTo>
                  <a:pt x="151" y="53"/>
                </a:lnTo>
                <a:lnTo>
                  <a:pt x="156" y="55"/>
                </a:lnTo>
                <a:lnTo>
                  <a:pt x="156" y="51"/>
                </a:lnTo>
                <a:lnTo>
                  <a:pt x="153" y="49"/>
                </a:lnTo>
                <a:lnTo>
                  <a:pt x="153" y="49"/>
                </a:lnTo>
                <a:lnTo>
                  <a:pt x="153" y="44"/>
                </a:lnTo>
                <a:lnTo>
                  <a:pt x="158" y="44"/>
                </a:lnTo>
                <a:lnTo>
                  <a:pt x="158" y="40"/>
                </a:lnTo>
                <a:lnTo>
                  <a:pt x="153" y="38"/>
                </a:lnTo>
                <a:lnTo>
                  <a:pt x="153" y="38"/>
                </a:lnTo>
                <a:lnTo>
                  <a:pt x="151" y="35"/>
                </a:lnTo>
                <a:lnTo>
                  <a:pt x="156" y="33"/>
                </a:lnTo>
                <a:lnTo>
                  <a:pt x="155" y="29"/>
                </a:lnTo>
                <a:lnTo>
                  <a:pt x="151" y="29"/>
                </a:lnTo>
                <a:lnTo>
                  <a:pt x="151" y="29"/>
                </a:lnTo>
                <a:lnTo>
                  <a:pt x="147" y="26"/>
                </a:lnTo>
                <a:lnTo>
                  <a:pt x="153" y="22"/>
                </a:lnTo>
                <a:lnTo>
                  <a:pt x="151" y="18"/>
                </a:lnTo>
                <a:lnTo>
                  <a:pt x="145" y="22"/>
                </a:lnTo>
                <a:lnTo>
                  <a:pt x="145" y="22"/>
                </a:lnTo>
                <a:lnTo>
                  <a:pt x="142" y="18"/>
                </a:lnTo>
                <a:lnTo>
                  <a:pt x="145" y="13"/>
                </a:lnTo>
                <a:lnTo>
                  <a:pt x="144" y="11"/>
                </a:lnTo>
                <a:lnTo>
                  <a:pt x="138" y="15"/>
                </a:lnTo>
                <a:lnTo>
                  <a:pt x="138" y="15"/>
                </a:lnTo>
                <a:lnTo>
                  <a:pt x="134" y="11"/>
                </a:lnTo>
                <a:lnTo>
                  <a:pt x="136" y="7"/>
                </a:lnTo>
                <a:lnTo>
                  <a:pt x="134" y="5"/>
                </a:lnTo>
                <a:lnTo>
                  <a:pt x="131" y="9"/>
                </a:lnTo>
                <a:lnTo>
                  <a:pt x="131" y="9"/>
                </a:lnTo>
                <a:lnTo>
                  <a:pt x="127" y="7"/>
                </a:lnTo>
                <a:lnTo>
                  <a:pt x="127" y="2"/>
                </a:lnTo>
                <a:lnTo>
                  <a:pt x="123" y="2"/>
                </a:lnTo>
                <a:lnTo>
                  <a:pt x="122" y="5"/>
                </a:lnTo>
                <a:lnTo>
                  <a:pt x="122" y="5"/>
                </a:lnTo>
                <a:lnTo>
                  <a:pt x="116" y="5"/>
                </a:lnTo>
                <a:lnTo>
                  <a:pt x="116" y="0"/>
                </a:lnTo>
                <a:lnTo>
                  <a:pt x="112" y="0"/>
                </a:lnTo>
                <a:lnTo>
                  <a:pt x="110" y="5"/>
                </a:lnTo>
                <a:lnTo>
                  <a:pt x="110" y="5"/>
                </a:lnTo>
                <a:lnTo>
                  <a:pt x="107" y="7"/>
                </a:lnTo>
                <a:lnTo>
                  <a:pt x="105" y="2"/>
                </a:lnTo>
                <a:lnTo>
                  <a:pt x="101" y="4"/>
                </a:lnTo>
                <a:lnTo>
                  <a:pt x="101" y="9"/>
                </a:lnTo>
                <a:lnTo>
                  <a:pt x="101" y="9"/>
                </a:lnTo>
                <a:lnTo>
                  <a:pt x="98" y="11"/>
                </a:lnTo>
                <a:lnTo>
                  <a:pt x="98" y="11"/>
                </a:lnTo>
                <a:close/>
                <a:moveTo>
                  <a:pt x="109" y="31"/>
                </a:moveTo>
                <a:lnTo>
                  <a:pt x="109" y="31"/>
                </a:lnTo>
                <a:lnTo>
                  <a:pt x="114" y="29"/>
                </a:lnTo>
                <a:lnTo>
                  <a:pt x="118" y="31"/>
                </a:lnTo>
                <a:lnTo>
                  <a:pt x="118" y="31"/>
                </a:lnTo>
                <a:lnTo>
                  <a:pt x="123" y="33"/>
                </a:lnTo>
                <a:lnTo>
                  <a:pt x="127" y="37"/>
                </a:lnTo>
                <a:lnTo>
                  <a:pt x="127" y="37"/>
                </a:lnTo>
                <a:lnTo>
                  <a:pt x="129" y="42"/>
                </a:lnTo>
                <a:lnTo>
                  <a:pt x="127" y="46"/>
                </a:lnTo>
                <a:lnTo>
                  <a:pt x="127" y="46"/>
                </a:lnTo>
                <a:lnTo>
                  <a:pt x="125" y="51"/>
                </a:lnTo>
                <a:lnTo>
                  <a:pt x="122" y="55"/>
                </a:lnTo>
                <a:lnTo>
                  <a:pt x="122" y="55"/>
                </a:lnTo>
                <a:lnTo>
                  <a:pt x="118" y="55"/>
                </a:lnTo>
                <a:lnTo>
                  <a:pt x="112" y="55"/>
                </a:lnTo>
                <a:lnTo>
                  <a:pt x="112" y="55"/>
                </a:lnTo>
                <a:lnTo>
                  <a:pt x="107" y="53"/>
                </a:lnTo>
                <a:lnTo>
                  <a:pt x="105" y="49"/>
                </a:lnTo>
                <a:lnTo>
                  <a:pt x="105" y="49"/>
                </a:lnTo>
                <a:lnTo>
                  <a:pt x="103" y="44"/>
                </a:lnTo>
                <a:lnTo>
                  <a:pt x="103" y="40"/>
                </a:lnTo>
                <a:lnTo>
                  <a:pt x="103" y="40"/>
                </a:lnTo>
                <a:lnTo>
                  <a:pt x="105" y="35"/>
                </a:lnTo>
                <a:lnTo>
                  <a:pt x="109" y="31"/>
                </a:lnTo>
                <a:lnTo>
                  <a:pt x="109" y="31"/>
                </a:lnTo>
                <a:close/>
                <a:moveTo>
                  <a:pt x="118" y="35"/>
                </a:moveTo>
                <a:lnTo>
                  <a:pt x="118" y="35"/>
                </a:lnTo>
                <a:lnTo>
                  <a:pt x="122" y="37"/>
                </a:lnTo>
                <a:lnTo>
                  <a:pt x="123" y="38"/>
                </a:lnTo>
                <a:lnTo>
                  <a:pt x="123" y="38"/>
                </a:lnTo>
                <a:lnTo>
                  <a:pt x="125" y="42"/>
                </a:lnTo>
                <a:lnTo>
                  <a:pt x="123" y="46"/>
                </a:lnTo>
                <a:lnTo>
                  <a:pt x="123" y="46"/>
                </a:lnTo>
                <a:lnTo>
                  <a:pt x="123" y="48"/>
                </a:lnTo>
                <a:lnTo>
                  <a:pt x="120" y="51"/>
                </a:lnTo>
                <a:lnTo>
                  <a:pt x="120" y="51"/>
                </a:lnTo>
                <a:lnTo>
                  <a:pt x="116" y="51"/>
                </a:lnTo>
                <a:lnTo>
                  <a:pt x="112" y="51"/>
                </a:lnTo>
                <a:lnTo>
                  <a:pt x="112" y="51"/>
                </a:lnTo>
                <a:lnTo>
                  <a:pt x="110" y="49"/>
                </a:lnTo>
                <a:lnTo>
                  <a:pt x="107" y="48"/>
                </a:lnTo>
                <a:lnTo>
                  <a:pt x="107" y="48"/>
                </a:lnTo>
                <a:lnTo>
                  <a:pt x="107" y="44"/>
                </a:lnTo>
                <a:lnTo>
                  <a:pt x="107" y="40"/>
                </a:lnTo>
                <a:lnTo>
                  <a:pt x="107" y="40"/>
                </a:lnTo>
                <a:lnTo>
                  <a:pt x="109" y="37"/>
                </a:lnTo>
                <a:lnTo>
                  <a:pt x="110" y="35"/>
                </a:lnTo>
                <a:lnTo>
                  <a:pt x="110" y="35"/>
                </a:lnTo>
                <a:lnTo>
                  <a:pt x="114" y="35"/>
                </a:lnTo>
                <a:lnTo>
                  <a:pt x="118" y="35"/>
                </a:lnTo>
                <a:lnTo>
                  <a:pt x="118" y="35"/>
                </a:lnTo>
                <a:close/>
                <a:moveTo>
                  <a:pt x="122" y="18"/>
                </a:moveTo>
                <a:lnTo>
                  <a:pt x="122" y="18"/>
                </a:lnTo>
                <a:lnTo>
                  <a:pt x="110" y="18"/>
                </a:lnTo>
                <a:lnTo>
                  <a:pt x="101" y="20"/>
                </a:lnTo>
                <a:lnTo>
                  <a:pt x="101" y="20"/>
                </a:lnTo>
                <a:lnTo>
                  <a:pt x="94" y="27"/>
                </a:lnTo>
                <a:lnTo>
                  <a:pt x="90" y="37"/>
                </a:lnTo>
                <a:lnTo>
                  <a:pt x="90" y="37"/>
                </a:lnTo>
                <a:lnTo>
                  <a:pt x="90" y="48"/>
                </a:lnTo>
                <a:lnTo>
                  <a:pt x="94" y="57"/>
                </a:lnTo>
                <a:lnTo>
                  <a:pt x="94" y="57"/>
                </a:lnTo>
                <a:lnTo>
                  <a:pt x="101" y="64"/>
                </a:lnTo>
                <a:lnTo>
                  <a:pt x="109" y="68"/>
                </a:lnTo>
                <a:lnTo>
                  <a:pt x="109" y="68"/>
                </a:lnTo>
                <a:lnTo>
                  <a:pt x="120" y="68"/>
                </a:lnTo>
                <a:lnTo>
                  <a:pt x="129" y="64"/>
                </a:lnTo>
                <a:lnTo>
                  <a:pt x="129" y="64"/>
                </a:lnTo>
                <a:lnTo>
                  <a:pt x="136" y="59"/>
                </a:lnTo>
                <a:lnTo>
                  <a:pt x="140" y="49"/>
                </a:lnTo>
                <a:lnTo>
                  <a:pt x="140" y="49"/>
                </a:lnTo>
                <a:lnTo>
                  <a:pt x="142" y="38"/>
                </a:lnTo>
                <a:lnTo>
                  <a:pt x="138" y="29"/>
                </a:lnTo>
                <a:lnTo>
                  <a:pt x="138" y="29"/>
                </a:lnTo>
                <a:lnTo>
                  <a:pt x="131" y="22"/>
                </a:lnTo>
                <a:lnTo>
                  <a:pt x="122" y="18"/>
                </a:lnTo>
                <a:lnTo>
                  <a:pt x="122" y="18"/>
                </a:lnTo>
                <a:close/>
                <a:moveTo>
                  <a:pt x="48" y="103"/>
                </a:moveTo>
                <a:lnTo>
                  <a:pt x="48" y="103"/>
                </a:lnTo>
                <a:lnTo>
                  <a:pt x="44" y="106"/>
                </a:lnTo>
                <a:lnTo>
                  <a:pt x="43" y="112"/>
                </a:lnTo>
                <a:lnTo>
                  <a:pt x="43" y="112"/>
                </a:lnTo>
                <a:lnTo>
                  <a:pt x="41" y="116"/>
                </a:lnTo>
                <a:lnTo>
                  <a:pt x="43" y="121"/>
                </a:lnTo>
                <a:lnTo>
                  <a:pt x="43" y="121"/>
                </a:lnTo>
                <a:lnTo>
                  <a:pt x="46" y="125"/>
                </a:lnTo>
                <a:lnTo>
                  <a:pt x="52" y="127"/>
                </a:lnTo>
                <a:lnTo>
                  <a:pt x="52" y="127"/>
                </a:lnTo>
                <a:lnTo>
                  <a:pt x="55" y="128"/>
                </a:lnTo>
                <a:lnTo>
                  <a:pt x="61" y="127"/>
                </a:lnTo>
                <a:lnTo>
                  <a:pt x="61" y="127"/>
                </a:lnTo>
                <a:lnTo>
                  <a:pt x="65" y="123"/>
                </a:lnTo>
                <a:lnTo>
                  <a:pt x="66" y="117"/>
                </a:lnTo>
                <a:lnTo>
                  <a:pt x="66" y="117"/>
                </a:lnTo>
                <a:lnTo>
                  <a:pt x="66" y="114"/>
                </a:lnTo>
                <a:lnTo>
                  <a:pt x="66" y="108"/>
                </a:lnTo>
                <a:lnTo>
                  <a:pt x="66" y="108"/>
                </a:lnTo>
                <a:lnTo>
                  <a:pt x="63" y="105"/>
                </a:lnTo>
                <a:lnTo>
                  <a:pt x="57" y="103"/>
                </a:lnTo>
                <a:lnTo>
                  <a:pt x="57" y="103"/>
                </a:lnTo>
                <a:lnTo>
                  <a:pt x="54" y="103"/>
                </a:lnTo>
                <a:lnTo>
                  <a:pt x="48" y="103"/>
                </a:lnTo>
                <a:lnTo>
                  <a:pt x="48" y="103"/>
                </a:lnTo>
                <a:close/>
                <a:moveTo>
                  <a:pt x="57" y="106"/>
                </a:moveTo>
                <a:lnTo>
                  <a:pt x="57" y="106"/>
                </a:lnTo>
                <a:lnTo>
                  <a:pt x="54" y="106"/>
                </a:lnTo>
                <a:lnTo>
                  <a:pt x="50" y="106"/>
                </a:lnTo>
                <a:lnTo>
                  <a:pt x="50" y="106"/>
                </a:lnTo>
                <a:lnTo>
                  <a:pt x="46" y="110"/>
                </a:lnTo>
                <a:lnTo>
                  <a:pt x="46" y="112"/>
                </a:lnTo>
                <a:lnTo>
                  <a:pt x="46" y="112"/>
                </a:lnTo>
                <a:lnTo>
                  <a:pt x="46" y="116"/>
                </a:lnTo>
                <a:lnTo>
                  <a:pt x="46" y="119"/>
                </a:lnTo>
                <a:lnTo>
                  <a:pt x="46" y="119"/>
                </a:lnTo>
                <a:lnTo>
                  <a:pt x="48" y="123"/>
                </a:lnTo>
                <a:lnTo>
                  <a:pt x="52" y="123"/>
                </a:lnTo>
                <a:lnTo>
                  <a:pt x="52" y="123"/>
                </a:lnTo>
                <a:lnTo>
                  <a:pt x="55" y="123"/>
                </a:lnTo>
                <a:lnTo>
                  <a:pt x="59" y="123"/>
                </a:lnTo>
                <a:lnTo>
                  <a:pt x="59" y="123"/>
                </a:lnTo>
                <a:lnTo>
                  <a:pt x="61" y="121"/>
                </a:lnTo>
                <a:lnTo>
                  <a:pt x="63" y="117"/>
                </a:lnTo>
                <a:lnTo>
                  <a:pt x="63" y="117"/>
                </a:lnTo>
                <a:lnTo>
                  <a:pt x="63" y="114"/>
                </a:lnTo>
                <a:lnTo>
                  <a:pt x="63" y="110"/>
                </a:lnTo>
                <a:lnTo>
                  <a:pt x="63" y="110"/>
                </a:lnTo>
                <a:lnTo>
                  <a:pt x="59" y="108"/>
                </a:lnTo>
                <a:lnTo>
                  <a:pt x="57" y="106"/>
                </a:lnTo>
                <a:lnTo>
                  <a:pt x="57" y="106"/>
                </a:lnTo>
                <a:close/>
                <a:moveTo>
                  <a:pt x="63" y="83"/>
                </a:moveTo>
                <a:lnTo>
                  <a:pt x="63" y="83"/>
                </a:lnTo>
                <a:lnTo>
                  <a:pt x="57" y="83"/>
                </a:lnTo>
                <a:lnTo>
                  <a:pt x="50" y="83"/>
                </a:lnTo>
                <a:lnTo>
                  <a:pt x="44" y="84"/>
                </a:lnTo>
                <a:lnTo>
                  <a:pt x="37" y="86"/>
                </a:lnTo>
                <a:lnTo>
                  <a:pt x="37" y="86"/>
                </a:lnTo>
                <a:lnTo>
                  <a:pt x="33" y="90"/>
                </a:lnTo>
                <a:lnTo>
                  <a:pt x="28" y="95"/>
                </a:lnTo>
                <a:lnTo>
                  <a:pt x="24" y="101"/>
                </a:lnTo>
                <a:lnTo>
                  <a:pt x="22" y="106"/>
                </a:lnTo>
                <a:lnTo>
                  <a:pt x="22" y="106"/>
                </a:lnTo>
                <a:lnTo>
                  <a:pt x="22" y="112"/>
                </a:lnTo>
                <a:lnTo>
                  <a:pt x="22" y="119"/>
                </a:lnTo>
                <a:lnTo>
                  <a:pt x="22" y="125"/>
                </a:lnTo>
                <a:lnTo>
                  <a:pt x="26" y="132"/>
                </a:lnTo>
                <a:lnTo>
                  <a:pt x="26" y="132"/>
                </a:lnTo>
                <a:lnTo>
                  <a:pt x="30" y="136"/>
                </a:lnTo>
                <a:lnTo>
                  <a:pt x="35" y="141"/>
                </a:lnTo>
                <a:lnTo>
                  <a:pt x="41" y="145"/>
                </a:lnTo>
                <a:lnTo>
                  <a:pt x="46" y="147"/>
                </a:lnTo>
                <a:lnTo>
                  <a:pt x="46" y="147"/>
                </a:lnTo>
                <a:lnTo>
                  <a:pt x="52" y="147"/>
                </a:lnTo>
                <a:lnTo>
                  <a:pt x="59" y="147"/>
                </a:lnTo>
                <a:lnTo>
                  <a:pt x="65" y="147"/>
                </a:lnTo>
                <a:lnTo>
                  <a:pt x="70" y="143"/>
                </a:lnTo>
                <a:lnTo>
                  <a:pt x="70" y="143"/>
                </a:lnTo>
                <a:lnTo>
                  <a:pt x="76" y="139"/>
                </a:lnTo>
                <a:lnTo>
                  <a:pt x="81" y="134"/>
                </a:lnTo>
                <a:lnTo>
                  <a:pt x="85" y="128"/>
                </a:lnTo>
                <a:lnTo>
                  <a:pt x="87" y="123"/>
                </a:lnTo>
                <a:lnTo>
                  <a:pt x="87" y="123"/>
                </a:lnTo>
                <a:lnTo>
                  <a:pt x="87" y="117"/>
                </a:lnTo>
                <a:lnTo>
                  <a:pt x="87" y="110"/>
                </a:lnTo>
                <a:lnTo>
                  <a:pt x="85" y="105"/>
                </a:lnTo>
                <a:lnTo>
                  <a:pt x="83" y="99"/>
                </a:lnTo>
                <a:lnTo>
                  <a:pt x="83" y="99"/>
                </a:lnTo>
                <a:lnTo>
                  <a:pt x="79" y="94"/>
                </a:lnTo>
                <a:lnTo>
                  <a:pt x="74" y="88"/>
                </a:lnTo>
                <a:lnTo>
                  <a:pt x="68" y="84"/>
                </a:lnTo>
                <a:lnTo>
                  <a:pt x="63" y="83"/>
                </a:lnTo>
                <a:lnTo>
                  <a:pt x="63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任意多边形 8">
            <a:extLst>
              <a:ext uri="{FF2B5EF4-FFF2-40B4-BE49-F238E27FC236}">
                <a16:creationId xmlns:a16="http://schemas.microsoft.com/office/drawing/2014/main" xmlns="" id="{C5087F28-1ACD-5145-B8D5-F81B0491E5BA}"/>
              </a:ext>
            </a:extLst>
          </p:cNvPr>
          <p:cNvSpPr/>
          <p:nvPr/>
        </p:nvSpPr>
        <p:spPr bwMode="auto">
          <a:xfrm>
            <a:off x="9030791" y="1484784"/>
            <a:ext cx="1397246" cy="1605507"/>
          </a:xfrm>
          <a:custGeom>
            <a:avLst/>
            <a:gdLst>
              <a:gd name="connsiteX0" fmla="*/ 0 w 4017518"/>
              <a:gd name="connsiteY0" fmla="*/ 1747621 h 3495241"/>
              <a:gd name="connsiteX1" fmla="*/ 873810 w 4017518"/>
              <a:gd name="connsiteY1" fmla="*/ 1 h 3495241"/>
              <a:gd name="connsiteX2" fmla="*/ 3143708 w 4017518"/>
              <a:gd name="connsiteY2" fmla="*/ 1 h 3495241"/>
              <a:gd name="connsiteX3" fmla="*/ 4017518 w 4017518"/>
              <a:gd name="connsiteY3" fmla="*/ 1747621 h 3495241"/>
              <a:gd name="connsiteX4" fmla="*/ 3143708 w 4017518"/>
              <a:gd name="connsiteY4" fmla="*/ 3495240 h 3495241"/>
              <a:gd name="connsiteX5" fmla="*/ 873810 w 4017518"/>
              <a:gd name="connsiteY5" fmla="*/ 3495240 h 3495241"/>
              <a:gd name="connsiteX6" fmla="*/ 0 w 4017518"/>
              <a:gd name="connsiteY6" fmla="*/ 1747621 h 349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7518" h="3495241">
                <a:moveTo>
                  <a:pt x="2008758" y="0"/>
                </a:moveTo>
                <a:lnTo>
                  <a:pt x="4017516" y="760215"/>
                </a:lnTo>
                <a:lnTo>
                  <a:pt x="4017516" y="2735026"/>
                </a:lnTo>
                <a:lnTo>
                  <a:pt x="2008758" y="3495241"/>
                </a:lnTo>
                <a:lnTo>
                  <a:pt x="2" y="2735026"/>
                </a:lnTo>
                <a:lnTo>
                  <a:pt x="2" y="760215"/>
                </a:lnTo>
                <a:lnTo>
                  <a:pt x="200875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35">
            <a:extLst>
              <a:ext uri="{FF2B5EF4-FFF2-40B4-BE49-F238E27FC236}">
                <a16:creationId xmlns:a16="http://schemas.microsoft.com/office/drawing/2014/main" xmlns="" id="{65ED6E45-1731-3744-912F-5449881D0591}"/>
              </a:ext>
            </a:extLst>
          </p:cNvPr>
          <p:cNvSpPr txBox="1"/>
          <p:nvPr/>
        </p:nvSpPr>
        <p:spPr>
          <a:xfrm>
            <a:off x="8989664" y="2392651"/>
            <a:ext cx="1402505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请输入标题</a:t>
            </a:r>
          </a:p>
        </p:txBody>
      </p:sp>
      <p:sp>
        <p:nvSpPr>
          <p:cNvPr id="9" name="Freeform 296">
            <a:extLst>
              <a:ext uri="{FF2B5EF4-FFF2-40B4-BE49-F238E27FC236}">
                <a16:creationId xmlns:a16="http://schemas.microsoft.com/office/drawing/2014/main" xmlns="" id="{58BFE7CD-8141-5F44-913C-0DFF224B0A90}"/>
              </a:ext>
            </a:extLst>
          </p:cNvPr>
          <p:cNvSpPr>
            <a:spLocks/>
          </p:cNvSpPr>
          <p:nvPr/>
        </p:nvSpPr>
        <p:spPr bwMode="auto">
          <a:xfrm>
            <a:off x="9568553" y="1811711"/>
            <a:ext cx="430761" cy="430761"/>
          </a:xfrm>
          <a:custGeom>
            <a:avLst/>
            <a:gdLst>
              <a:gd name="T0" fmla="*/ 24 w 165"/>
              <a:gd name="T1" fmla="*/ 31 h 165"/>
              <a:gd name="T2" fmla="*/ 40 w 165"/>
              <a:gd name="T3" fmla="*/ 37 h 165"/>
              <a:gd name="T4" fmla="*/ 48 w 165"/>
              <a:gd name="T5" fmla="*/ 53 h 165"/>
              <a:gd name="T6" fmla="*/ 123 w 165"/>
              <a:gd name="T7" fmla="*/ 72 h 165"/>
              <a:gd name="T8" fmla="*/ 110 w 165"/>
              <a:gd name="T9" fmla="*/ 35 h 165"/>
              <a:gd name="T10" fmla="*/ 105 w 165"/>
              <a:gd name="T11" fmla="*/ 37 h 165"/>
              <a:gd name="T12" fmla="*/ 97 w 165"/>
              <a:gd name="T13" fmla="*/ 35 h 165"/>
              <a:gd name="T14" fmla="*/ 88 w 165"/>
              <a:gd name="T15" fmla="*/ 26 h 165"/>
              <a:gd name="T16" fmla="*/ 86 w 165"/>
              <a:gd name="T17" fmla="*/ 19 h 165"/>
              <a:gd name="T18" fmla="*/ 92 w 165"/>
              <a:gd name="T19" fmla="*/ 6 h 165"/>
              <a:gd name="T20" fmla="*/ 105 w 165"/>
              <a:gd name="T21" fmla="*/ 0 h 165"/>
              <a:gd name="T22" fmla="*/ 112 w 165"/>
              <a:gd name="T23" fmla="*/ 2 h 165"/>
              <a:gd name="T24" fmla="*/ 121 w 165"/>
              <a:gd name="T25" fmla="*/ 11 h 165"/>
              <a:gd name="T26" fmla="*/ 123 w 165"/>
              <a:gd name="T27" fmla="*/ 19 h 165"/>
              <a:gd name="T28" fmla="*/ 119 w 165"/>
              <a:gd name="T29" fmla="*/ 30 h 165"/>
              <a:gd name="T30" fmla="*/ 138 w 165"/>
              <a:gd name="T31" fmla="*/ 59 h 165"/>
              <a:gd name="T32" fmla="*/ 143 w 165"/>
              <a:gd name="T33" fmla="*/ 57 h 165"/>
              <a:gd name="T34" fmla="*/ 160 w 165"/>
              <a:gd name="T35" fmla="*/ 64 h 165"/>
              <a:gd name="T36" fmla="*/ 165 w 165"/>
              <a:gd name="T37" fmla="*/ 79 h 165"/>
              <a:gd name="T38" fmla="*/ 163 w 165"/>
              <a:gd name="T39" fmla="*/ 88 h 165"/>
              <a:gd name="T40" fmla="*/ 152 w 165"/>
              <a:gd name="T41" fmla="*/ 101 h 165"/>
              <a:gd name="T42" fmla="*/ 143 w 165"/>
              <a:gd name="T43" fmla="*/ 103 h 165"/>
              <a:gd name="T44" fmla="*/ 130 w 165"/>
              <a:gd name="T45" fmla="*/ 97 h 165"/>
              <a:gd name="T46" fmla="*/ 121 w 165"/>
              <a:gd name="T47" fmla="*/ 85 h 165"/>
              <a:gd name="T48" fmla="*/ 46 w 165"/>
              <a:gd name="T49" fmla="*/ 66 h 165"/>
              <a:gd name="T50" fmla="*/ 37 w 165"/>
              <a:gd name="T51" fmla="*/ 74 h 165"/>
              <a:gd name="T52" fmla="*/ 50 w 165"/>
              <a:gd name="T53" fmla="*/ 110 h 165"/>
              <a:gd name="T54" fmla="*/ 53 w 165"/>
              <a:gd name="T55" fmla="*/ 108 h 165"/>
              <a:gd name="T56" fmla="*/ 64 w 165"/>
              <a:gd name="T57" fmla="*/ 112 h 165"/>
              <a:gd name="T58" fmla="*/ 79 w 165"/>
              <a:gd name="T59" fmla="*/ 127 h 165"/>
              <a:gd name="T60" fmla="*/ 81 w 165"/>
              <a:gd name="T61" fmla="*/ 138 h 165"/>
              <a:gd name="T62" fmla="*/ 81 w 165"/>
              <a:gd name="T63" fmla="*/ 143 h 165"/>
              <a:gd name="T64" fmla="*/ 73 w 165"/>
              <a:gd name="T65" fmla="*/ 156 h 165"/>
              <a:gd name="T66" fmla="*/ 59 w 165"/>
              <a:gd name="T67" fmla="*/ 164 h 165"/>
              <a:gd name="T68" fmla="*/ 53 w 165"/>
              <a:gd name="T69" fmla="*/ 165 h 165"/>
              <a:gd name="T70" fmla="*/ 42 w 165"/>
              <a:gd name="T71" fmla="*/ 164 h 165"/>
              <a:gd name="T72" fmla="*/ 28 w 165"/>
              <a:gd name="T73" fmla="*/ 149 h 165"/>
              <a:gd name="T74" fmla="*/ 26 w 165"/>
              <a:gd name="T75" fmla="*/ 138 h 165"/>
              <a:gd name="T76" fmla="*/ 26 w 165"/>
              <a:gd name="T77" fmla="*/ 131 h 165"/>
              <a:gd name="T78" fmla="*/ 33 w 165"/>
              <a:gd name="T79" fmla="*/ 118 h 165"/>
              <a:gd name="T80" fmla="*/ 26 w 165"/>
              <a:gd name="T81" fmla="*/ 77 h 165"/>
              <a:gd name="T82" fmla="*/ 24 w 165"/>
              <a:gd name="T83" fmla="*/ 77 h 165"/>
              <a:gd name="T84" fmla="*/ 15 w 165"/>
              <a:gd name="T85" fmla="*/ 75 h 165"/>
              <a:gd name="T86" fmla="*/ 2 w 165"/>
              <a:gd name="T87" fmla="*/ 63 h 165"/>
              <a:gd name="T88" fmla="*/ 0 w 165"/>
              <a:gd name="T89" fmla="*/ 53 h 165"/>
              <a:gd name="T90" fmla="*/ 7 w 165"/>
              <a:gd name="T91" fmla="*/ 37 h 165"/>
              <a:gd name="T92" fmla="*/ 24 w 165"/>
              <a:gd name="T93" fmla="*/ 3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5" h="165">
                <a:moveTo>
                  <a:pt x="24" y="31"/>
                </a:moveTo>
                <a:lnTo>
                  <a:pt x="24" y="31"/>
                </a:lnTo>
                <a:lnTo>
                  <a:pt x="33" y="33"/>
                </a:lnTo>
                <a:lnTo>
                  <a:pt x="40" y="37"/>
                </a:lnTo>
                <a:lnTo>
                  <a:pt x="46" y="44"/>
                </a:lnTo>
                <a:lnTo>
                  <a:pt x="48" y="53"/>
                </a:lnTo>
                <a:lnTo>
                  <a:pt x="123" y="72"/>
                </a:lnTo>
                <a:lnTo>
                  <a:pt x="123" y="72"/>
                </a:lnTo>
                <a:lnTo>
                  <a:pt x="127" y="64"/>
                </a:lnTo>
                <a:lnTo>
                  <a:pt x="110" y="35"/>
                </a:lnTo>
                <a:lnTo>
                  <a:pt x="110" y="35"/>
                </a:lnTo>
                <a:lnTo>
                  <a:pt x="105" y="37"/>
                </a:lnTo>
                <a:lnTo>
                  <a:pt x="105" y="37"/>
                </a:lnTo>
                <a:lnTo>
                  <a:pt x="97" y="35"/>
                </a:lnTo>
                <a:lnTo>
                  <a:pt x="92" y="31"/>
                </a:lnTo>
                <a:lnTo>
                  <a:pt x="88" y="26"/>
                </a:lnTo>
                <a:lnTo>
                  <a:pt x="86" y="19"/>
                </a:lnTo>
                <a:lnTo>
                  <a:pt x="86" y="19"/>
                </a:lnTo>
                <a:lnTo>
                  <a:pt x="88" y="11"/>
                </a:lnTo>
                <a:lnTo>
                  <a:pt x="92" y="6"/>
                </a:lnTo>
                <a:lnTo>
                  <a:pt x="97" y="2"/>
                </a:lnTo>
                <a:lnTo>
                  <a:pt x="105" y="0"/>
                </a:lnTo>
                <a:lnTo>
                  <a:pt x="105" y="0"/>
                </a:lnTo>
                <a:lnTo>
                  <a:pt x="112" y="2"/>
                </a:lnTo>
                <a:lnTo>
                  <a:pt x="117" y="6"/>
                </a:lnTo>
                <a:lnTo>
                  <a:pt x="121" y="11"/>
                </a:lnTo>
                <a:lnTo>
                  <a:pt x="123" y="19"/>
                </a:lnTo>
                <a:lnTo>
                  <a:pt x="123" y="19"/>
                </a:lnTo>
                <a:lnTo>
                  <a:pt x="121" y="24"/>
                </a:lnTo>
                <a:lnTo>
                  <a:pt x="119" y="30"/>
                </a:lnTo>
                <a:lnTo>
                  <a:pt x="138" y="59"/>
                </a:lnTo>
                <a:lnTo>
                  <a:pt x="138" y="59"/>
                </a:lnTo>
                <a:lnTo>
                  <a:pt x="143" y="57"/>
                </a:lnTo>
                <a:lnTo>
                  <a:pt x="143" y="57"/>
                </a:lnTo>
                <a:lnTo>
                  <a:pt x="152" y="59"/>
                </a:lnTo>
                <a:lnTo>
                  <a:pt x="160" y="64"/>
                </a:lnTo>
                <a:lnTo>
                  <a:pt x="163" y="72"/>
                </a:lnTo>
                <a:lnTo>
                  <a:pt x="165" y="79"/>
                </a:lnTo>
                <a:lnTo>
                  <a:pt x="165" y="79"/>
                </a:lnTo>
                <a:lnTo>
                  <a:pt x="163" y="88"/>
                </a:lnTo>
                <a:lnTo>
                  <a:pt x="160" y="96"/>
                </a:lnTo>
                <a:lnTo>
                  <a:pt x="152" y="101"/>
                </a:lnTo>
                <a:lnTo>
                  <a:pt x="143" y="103"/>
                </a:lnTo>
                <a:lnTo>
                  <a:pt x="143" y="103"/>
                </a:lnTo>
                <a:lnTo>
                  <a:pt x="136" y="101"/>
                </a:lnTo>
                <a:lnTo>
                  <a:pt x="130" y="97"/>
                </a:lnTo>
                <a:lnTo>
                  <a:pt x="125" y="92"/>
                </a:lnTo>
                <a:lnTo>
                  <a:pt x="121" y="85"/>
                </a:lnTo>
                <a:lnTo>
                  <a:pt x="46" y="66"/>
                </a:lnTo>
                <a:lnTo>
                  <a:pt x="46" y="66"/>
                </a:lnTo>
                <a:lnTo>
                  <a:pt x="42" y="70"/>
                </a:lnTo>
                <a:lnTo>
                  <a:pt x="37" y="74"/>
                </a:lnTo>
                <a:lnTo>
                  <a:pt x="50" y="110"/>
                </a:lnTo>
                <a:lnTo>
                  <a:pt x="50" y="110"/>
                </a:lnTo>
                <a:lnTo>
                  <a:pt x="53" y="108"/>
                </a:lnTo>
                <a:lnTo>
                  <a:pt x="53" y="108"/>
                </a:lnTo>
                <a:lnTo>
                  <a:pt x="59" y="110"/>
                </a:lnTo>
                <a:lnTo>
                  <a:pt x="64" y="112"/>
                </a:lnTo>
                <a:lnTo>
                  <a:pt x="73" y="118"/>
                </a:lnTo>
                <a:lnTo>
                  <a:pt x="79" y="127"/>
                </a:lnTo>
                <a:lnTo>
                  <a:pt x="81" y="132"/>
                </a:lnTo>
                <a:lnTo>
                  <a:pt x="81" y="138"/>
                </a:lnTo>
                <a:lnTo>
                  <a:pt x="81" y="138"/>
                </a:lnTo>
                <a:lnTo>
                  <a:pt x="81" y="143"/>
                </a:lnTo>
                <a:lnTo>
                  <a:pt x="79" y="149"/>
                </a:lnTo>
                <a:lnTo>
                  <a:pt x="73" y="156"/>
                </a:lnTo>
                <a:lnTo>
                  <a:pt x="64" y="164"/>
                </a:lnTo>
                <a:lnTo>
                  <a:pt x="59" y="164"/>
                </a:lnTo>
                <a:lnTo>
                  <a:pt x="53" y="165"/>
                </a:lnTo>
                <a:lnTo>
                  <a:pt x="53" y="165"/>
                </a:lnTo>
                <a:lnTo>
                  <a:pt x="48" y="164"/>
                </a:lnTo>
                <a:lnTo>
                  <a:pt x="42" y="164"/>
                </a:lnTo>
                <a:lnTo>
                  <a:pt x="33" y="156"/>
                </a:lnTo>
                <a:lnTo>
                  <a:pt x="28" y="149"/>
                </a:lnTo>
                <a:lnTo>
                  <a:pt x="26" y="143"/>
                </a:lnTo>
                <a:lnTo>
                  <a:pt x="26" y="138"/>
                </a:lnTo>
                <a:lnTo>
                  <a:pt x="26" y="138"/>
                </a:lnTo>
                <a:lnTo>
                  <a:pt x="26" y="131"/>
                </a:lnTo>
                <a:lnTo>
                  <a:pt x="29" y="123"/>
                </a:lnTo>
                <a:lnTo>
                  <a:pt x="33" y="118"/>
                </a:lnTo>
                <a:lnTo>
                  <a:pt x="39" y="114"/>
                </a:lnTo>
                <a:lnTo>
                  <a:pt x="26" y="77"/>
                </a:lnTo>
                <a:lnTo>
                  <a:pt x="26" y="77"/>
                </a:lnTo>
                <a:lnTo>
                  <a:pt x="24" y="77"/>
                </a:lnTo>
                <a:lnTo>
                  <a:pt x="24" y="77"/>
                </a:lnTo>
                <a:lnTo>
                  <a:pt x="15" y="75"/>
                </a:lnTo>
                <a:lnTo>
                  <a:pt x="7" y="70"/>
                </a:lnTo>
                <a:lnTo>
                  <a:pt x="2" y="63"/>
                </a:lnTo>
                <a:lnTo>
                  <a:pt x="0" y="53"/>
                </a:lnTo>
                <a:lnTo>
                  <a:pt x="0" y="53"/>
                </a:lnTo>
                <a:lnTo>
                  <a:pt x="2" y="44"/>
                </a:lnTo>
                <a:lnTo>
                  <a:pt x="7" y="37"/>
                </a:lnTo>
                <a:lnTo>
                  <a:pt x="15" y="33"/>
                </a:lnTo>
                <a:lnTo>
                  <a:pt x="24" y="31"/>
                </a:lnTo>
                <a:lnTo>
                  <a:pt x="24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任意多边形 12">
            <a:extLst>
              <a:ext uri="{FF2B5EF4-FFF2-40B4-BE49-F238E27FC236}">
                <a16:creationId xmlns:a16="http://schemas.microsoft.com/office/drawing/2014/main" xmlns="" id="{3BA90F6B-BCAF-8D44-A8EA-C00514C52B57}"/>
              </a:ext>
            </a:extLst>
          </p:cNvPr>
          <p:cNvSpPr/>
          <p:nvPr/>
        </p:nvSpPr>
        <p:spPr bwMode="auto">
          <a:xfrm>
            <a:off x="9805968" y="2919911"/>
            <a:ext cx="1396535" cy="1605507"/>
          </a:xfrm>
          <a:custGeom>
            <a:avLst/>
            <a:gdLst>
              <a:gd name="connsiteX0" fmla="*/ 0 w 4017518"/>
              <a:gd name="connsiteY0" fmla="*/ 1747621 h 3495241"/>
              <a:gd name="connsiteX1" fmla="*/ 873810 w 4017518"/>
              <a:gd name="connsiteY1" fmla="*/ 1 h 3495241"/>
              <a:gd name="connsiteX2" fmla="*/ 3143708 w 4017518"/>
              <a:gd name="connsiteY2" fmla="*/ 1 h 3495241"/>
              <a:gd name="connsiteX3" fmla="*/ 4017518 w 4017518"/>
              <a:gd name="connsiteY3" fmla="*/ 1747621 h 3495241"/>
              <a:gd name="connsiteX4" fmla="*/ 3143708 w 4017518"/>
              <a:gd name="connsiteY4" fmla="*/ 3495240 h 3495241"/>
              <a:gd name="connsiteX5" fmla="*/ 873810 w 4017518"/>
              <a:gd name="connsiteY5" fmla="*/ 3495240 h 3495241"/>
              <a:gd name="connsiteX6" fmla="*/ 0 w 4017518"/>
              <a:gd name="connsiteY6" fmla="*/ 1747621 h 349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7518" h="3495241">
                <a:moveTo>
                  <a:pt x="2008758" y="0"/>
                </a:moveTo>
                <a:lnTo>
                  <a:pt x="4017516" y="760215"/>
                </a:lnTo>
                <a:lnTo>
                  <a:pt x="4017516" y="2735026"/>
                </a:lnTo>
                <a:lnTo>
                  <a:pt x="2008758" y="3495241"/>
                </a:lnTo>
                <a:lnTo>
                  <a:pt x="2" y="2735026"/>
                </a:lnTo>
                <a:lnTo>
                  <a:pt x="2" y="760215"/>
                </a:lnTo>
                <a:lnTo>
                  <a:pt x="200875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36">
            <a:extLst>
              <a:ext uri="{FF2B5EF4-FFF2-40B4-BE49-F238E27FC236}">
                <a16:creationId xmlns:a16="http://schemas.microsoft.com/office/drawing/2014/main" xmlns="" id="{066ED65A-C17E-AF4E-BC07-F8BCD2F8A17C}"/>
              </a:ext>
            </a:extLst>
          </p:cNvPr>
          <p:cNvSpPr txBox="1"/>
          <p:nvPr/>
        </p:nvSpPr>
        <p:spPr>
          <a:xfrm>
            <a:off x="9783934" y="3819276"/>
            <a:ext cx="1402505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请输入标题</a:t>
            </a:r>
          </a:p>
        </p:txBody>
      </p:sp>
      <p:sp>
        <p:nvSpPr>
          <p:cNvPr id="12" name="Freeform 302">
            <a:extLst>
              <a:ext uri="{FF2B5EF4-FFF2-40B4-BE49-F238E27FC236}">
                <a16:creationId xmlns:a16="http://schemas.microsoft.com/office/drawing/2014/main" xmlns="" id="{00A425D8-A392-5B44-BC7A-27C2D89F9EAF}"/>
              </a:ext>
            </a:extLst>
          </p:cNvPr>
          <p:cNvSpPr>
            <a:spLocks noEditPoints="1"/>
          </p:cNvSpPr>
          <p:nvPr/>
        </p:nvSpPr>
        <p:spPr bwMode="auto">
          <a:xfrm>
            <a:off x="10315882" y="3240469"/>
            <a:ext cx="326629" cy="476935"/>
          </a:xfrm>
          <a:custGeom>
            <a:avLst/>
            <a:gdLst>
              <a:gd name="T0" fmla="*/ 57 w 113"/>
              <a:gd name="T1" fmla="*/ 0 h 165"/>
              <a:gd name="T2" fmla="*/ 79 w 113"/>
              <a:gd name="T3" fmla="*/ 4 h 165"/>
              <a:gd name="T4" fmla="*/ 97 w 113"/>
              <a:gd name="T5" fmla="*/ 17 h 165"/>
              <a:gd name="T6" fmla="*/ 102 w 113"/>
              <a:gd name="T7" fmla="*/ 24 h 165"/>
              <a:gd name="T8" fmla="*/ 112 w 113"/>
              <a:gd name="T9" fmla="*/ 44 h 165"/>
              <a:gd name="T10" fmla="*/ 113 w 113"/>
              <a:gd name="T11" fmla="*/ 55 h 165"/>
              <a:gd name="T12" fmla="*/ 108 w 113"/>
              <a:gd name="T13" fmla="*/ 77 h 165"/>
              <a:gd name="T14" fmla="*/ 97 w 113"/>
              <a:gd name="T15" fmla="*/ 96 h 165"/>
              <a:gd name="T16" fmla="*/ 58 w 113"/>
              <a:gd name="T17" fmla="*/ 165 h 165"/>
              <a:gd name="T18" fmla="*/ 16 w 113"/>
              <a:gd name="T19" fmla="*/ 96 h 165"/>
              <a:gd name="T20" fmla="*/ 9 w 113"/>
              <a:gd name="T21" fmla="*/ 86 h 165"/>
              <a:gd name="T22" fmla="*/ 1 w 113"/>
              <a:gd name="T23" fmla="*/ 68 h 165"/>
              <a:gd name="T24" fmla="*/ 0 w 113"/>
              <a:gd name="T25" fmla="*/ 55 h 165"/>
              <a:gd name="T26" fmla="*/ 5 w 113"/>
              <a:gd name="T27" fmla="*/ 33 h 165"/>
              <a:gd name="T28" fmla="*/ 16 w 113"/>
              <a:gd name="T29" fmla="*/ 17 h 165"/>
              <a:gd name="T30" fmla="*/ 25 w 113"/>
              <a:gd name="T31" fmla="*/ 9 h 165"/>
              <a:gd name="T32" fmla="*/ 46 w 113"/>
              <a:gd name="T33" fmla="*/ 0 h 165"/>
              <a:gd name="T34" fmla="*/ 57 w 113"/>
              <a:gd name="T35" fmla="*/ 0 h 165"/>
              <a:gd name="T36" fmla="*/ 80 w 113"/>
              <a:gd name="T37" fmla="*/ 33 h 165"/>
              <a:gd name="T38" fmla="*/ 69 w 113"/>
              <a:gd name="T39" fmla="*/ 26 h 165"/>
              <a:gd name="T40" fmla="*/ 57 w 113"/>
              <a:gd name="T41" fmla="*/ 22 h 165"/>
              <a:gd name="T42" fmla="*/ 49 w 113"/>
              <a:gd name="T43" fmla="*/ 24 h 165"/>
              <a:gd name="T44" fmla="*/ 38 w 113"/>
              <a:gd name="T45" fmla="*/ 28 h 165"/>
              <a:gd name="T46" fmla="*/ 33 w 113"/>
              <a:gd name="T47" fmla="*/ 33 h 165"/>
              <a:gd name="T48" fmla="*/ 25 w 113"/>
              <a:gd name="T49" fmla="*/ 42 h 165"/>
              <a:gd name="T50" fmla="*/ 23 w 113"/>
              <a:gd name="T51" fmla="*/ 55 h 165"/>
              <a:gd name="T52" fmla="*/ 23 w 113"/>
              <a:gd name="T53" fmla="*/ 63 h 165"/>
              <a:gd name="T54" fmla="*/ 29 w 113"/>
              <a:gd name="T55" fmla="*/ 75 h 165"/>
              <a:gd name="T56" fmla="*/ 33 w 113"/>
              <a:gd name="T57" fmla="*/ 79 h 165"/>
              <a:gd name="T58" fmla="*/ 44 w 113"/>
              <a:gd name="T59" fmla="*/ 86 h 165"/>
              <a:gd name="T60" fmla="*/ 57 w 113"/>
              <a:gd name="T61" fmla="*/ 90 h 165"/>
              <a:gd name="T62" fmla="*/ 64 w 113"/>
              <a:gd name="T63" fmla="*/ 88 h 165"/>
              <a:gd name="T64" fmla="*/ 75 w 113"/>
              <a:gd name="T65" fmla="*/ 85 h 165"/>
              <a:gd name="T66" fmla="*/ 80 w 113"/>
              <a:gd name="T67" fmla="*/ 79 h 165"/>
              <a:gd name="T68" fmla="*/ 88 w 113"/>
              <a:gd name="T69" fmla="*/ 70 h 165"/>
              <a:gd name="T70" fmla="*/ 90 w 113"/>
              <a:gd name="T71" fmla="*/ 55 h 165"/>
              <a:gd name="T72" fmla="*/ 90 w 113"/>
              <a:gd name="T73" fmla="*/ 50 h 165"/>
              <a:gd name="T74" fmla="*/ 84 w 113"/>
              <a:gd name="T75" fmla="*/ 37 h 165"/>
              <a:gd name="T76" fmla="*/ 80 w 113"/>
              <a:gd name="T77" fmla="*/ 3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3" h="165">
                <a:moveTo>
                  <a:pt x="57" y="0"/>
                </a:moveTo>
                <a:lnTo>
                  <a:pt x="57" y="0"/>
                </a:lnTo>
                <a:lnTo>
                  <a:pt x="68" y="0"/>
                </a:lnTo>
                <a:lnTo>
                  <a:pt x="79" y="4"/>
                </a:lnTo>
                <a:lnTo>
                  <a:pt x="88" y="9"/>
                </a:lnTo>
                <a:lnTo>
                  <a:pt x="97" y="17"/>
                </a:lnTo>
                <a:lnTo>
                  <a:pt x="97" y="17"/>
                </a:lnTo>
                <a:lnTo>
                  <a:pt x="102" y="24"/>
                </a:lnTo>
                <a:lnTo>
                  <a:pt x="108" y="33"/>
                </a:lnTo>
                <a:lnTo>
                  <a:pt x="112" y="44"/>
                </a:lnTo>
                <a:lnTo>
                  <a:pt x="113" y="55"/>
                </a:lnTo>
                <a:lnTo>
                  <a:pt x="113" y="55"/>
                </a:lnTo>
                <a:lnTo>
                  <a:pt x="112" y="68"/>
                </a:lnTo>
                <a:lnTo>
                  <a:pt x="108" y="77"/>
                </a:lnTo>
                <a:lnTo>
                  <a:pt x="102" y="88"/>
                </a:lnTo>
                <a:lnTo>
                  <a:pt x="97" y="96"/>
                </a:lnTo>
                <a:lnTo>
                  <a:pt x="58" y="165"/>
                </a:lnTo>
                <a:lnTo>
                  <a:pt x="58" y="165"/>
                </a:lnTo>
                <a:lnTo>
                  <a:pt x="42" y="138"/>
                </a:lnTo>
                <a:lnTo>
                  <a:pt x="16" y="96"/>
                </a:lnTo>
                <a:lnTo>
                  <a:pt x="16" y="96"/>
                </a:lnTo>
                <a:lnTo>
                  <a:pt x="9" y="86"/>
                </a:lnTo>
                <a:lnTo>
                  <a:pt x="3" y="77"/>
                </a:lnTo>
                <a:lnTo>
                  <a:pt x="1" y="68"/>
                </a:lnTo>
                <a:lnTo>
                  <a:pt x="0" y="55"/>
                </a:lnTo>
                <a:lnTo>
                  <a:pt x="0" y="55"/>
                </a:lnTo>
                <a:lnTo>
                  <a:pt x="1" y="44"/>
                </a:lnTo>
                <a:lnTo>
                  <a:pt x="5" y="33"/>
                </a:lnTo>
                <a:lnTo>
                  <a:pt x="9" y="24"/>
                </a:lnTo>
                <a:lnTo>
                  <a:pt x="16" y="17"/>
                </a:lnTo>
                <a:lnTo>
                  <a:pt x="16" y="17"/>
                </a:lnTo>
                <a:lnTo>
                  <a:pt x="25" y="9"/>
                </a:lnTo>
                <a:lnTo>
                  <a:pt x="35" y="4"/>
                </a:lnTo>
                <a:lnTo>
                  <a:pt x="46" y="0"/>
                </a:lnTo>
                <a:lnTo>
                  <a:pt x="57" y="0"/>
                </a:lnTo>
                <a:lnTo>
                  <a:pt x="57" y="0"/>
                </a:lnTo>
                <a:close/>
                <a:moveTo>
                  <a:pt x="80" y="33"/>
                </a:moveTo>
                <a:lnTo>
                  <a:pt x="80" y="33"/>
                </a:lnTo>
                <a:lnTo>
                  <a:pt x="75" y="28"/>
                </a:lnTo>
                <a:lnTo>
                  <a:pt x="69" y="26"/>
                </a:lnTo>
                <a:lnTo>
                  <a:pt x="64" y="24"/>
                </a:lnTo>
                <a:lnTo>
                  <a:pt x="57" y="22"/>
                </a:lnTo>
                <a:lnTo>
                  <a:pt x="57" y="22"/>
                </a:lnTo>
                <a:lnTo>
                  <a:pt x="49" y="24"/>
                </a:lnTo>
                <a:lnTo>
                  <a:pt x="44" y="26"/>
                </a:lnTo>
                <a:lnTo>
                  <a:pt x="38" y="28"/>
                </a:lnTo>
                <a:lnTo>
                  <a:pt x="33" y="33"/>
                </a:lnTo>
                <a:lnTo>
                  <a:pt x="33" y="33"/>
                </a:lnTo>
                <a:lnTo>
                  <a:pt x="29" y="37"/>
                </a:lnTo>
                <a:lnTo>
                  <a:pt x="25" y="42"/>
                </a:lnTo>
                <a:lnTo>
                  <a:pt x="23" y="50"/>
                </a:lnTo>
                <a:lnTo>
                  <a:pt x="23" y="55"/>
                </a:lnTo>
                <a:lnTo>
                  <a:pt x="23" y="55"/>
                </a:lnTo>
                <a:lnTo>
                  <a:pt x="23" y="63"/>
                </a:lnTo>
                <a:lnTo>
                  <a:pt x="25" y="70"/>
                </a:lnTo>
                <a:lnTo>
                  <a:pt x="29" y="75"/>
                </a:lnTo>
                <a:lnTo>
                  <a:pt x="33" y="79"/>
                </a:lnTo>
                <a:lnTo>
                  <a:pt x="33" y="79"/>
                </a:lnTo>
                <a:lnTo>
                  <a:pt x="38" y="85"/>
                </a:lnTo>
                <a:lnTo>
                  <a:pt x="44" y="86"/>
                </a:lnTo>
                <a:lnTo>
                  <a:pt x="49" y="88"/>
                </a:lnTo>
                <a:lnTo>
                  <a:pt x="57" y="90"/>
                </a:lnTo>
                <a:lnTo>
                  <a:pt x="57" y="90"/>
                </a:lnTo>
                <a:lnTo>
                  <a:pt x="64" y="88"/>
                </a:lnTo>
                <a:lnTo>
                  <a:pt x="69" y="86"/>
                </a:lnTo>
                <a:lnTo>
                  <a:pt x="75" y="85"/>
                </a:lnTo>
                <a:lnTo>
                  <a:pt x="80" y="79"/>
                </a:lnTo>
                <a:lnTo>
                  <a:pt x="80" y="79"/>
                </a:lnTo>
                <a:lnTo>
                  <a:pt x="84" y="75"/>
                </a:lnTo>
                <a:lnTo>
                  <a:pt x="88" y="70"/>
                </a:lnTo>
                <a:lnTo>
                  <a:pt x="90" y="63"/>
                </a:lnTo>
                <a:lnTo>
                  <a:pt x="90" y="55"/>
                </a:lnTo>
                <a:lnTo>
                  <a:pt x="90" y="55"/>
                </a:lnTo>
                <a:lnTo>
                  <a:pt x="90" y="50"/>
                </a:lnTo>
                <a:lnTo>
                  <a:pt x="88" y="42"/>
                </a:lnTo>
                <a:lnTo>
                  <a:pt x="84" y="37"/>
                </a:lnTo>
                <a:lnTo>
                  <a:pt x="80" y="33"/>
                </a:lnTo>
                <a:lnTo>
                  <a:pt x="80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任意多边形 16">
            <a:extLst>
              <a:ext uri="{FF2B5EF4-FFF2-40B4-BE49-F238E27FC236}">
                <a16:creationId xmlns:a16="http://schemas.microsoft.com/office/drawing/2014/main" xmlns="" id="{B888DDD5-0B85-0E45-97DA-A147A7B2C5F7}"/>
              </a:ext>
            </a:extLst>
          </p:cNvPr>
          <p:cNvSpPr/>
          <p:nvPr/>
        </p:nvSpPr>
        <p:spPr bwMode="auto">
          <a:xfrm>
            <a:off x="8220588" y="2919911"/>
            <a:ext cx="1396535" cy="1605507"/>
          </a:xfrm>
          <a:custGeom>
            <a:avLst/>
            <a:gdLst>
              <a:gd name="connsiteX0" fmla="*/ 0 w 4017518"/>
              <a:gd name="connsiteY0" fmla="*/ 1747621 h 3495241"/>
              <a:gd name="connsiteX1" fmla="*/ 873810 w 4017518"/>
              <a:gd name="connsiteY1" fmla="*/ 1 h 3495241"/>
              <a:gd name="connsiteX2" fmla="*/ 3143708 w 4017518"/>
              <a:gd name="connsiteY2" fmla="*/ 1 h 3495241"/>
              <a:gd name="connsiteX3" fmla="*/ 4017518 w 4017518"/>
              <a:gd name="connsiteY3" fmla="*/ 1747621 h 3495241"/>
              <a:gd name="connsiteX4" fmla="*/ 3143708 w 4017518"/>
              <a:gd name="connsiteY4" fmla="*/ 3495240 h 3495241"/>
              <a:gd name="connsiteX5" fmla="*/ 873810 w 4017518"/>
              <a:gd name="connsiteY5" fmla="*/ 3495240 h 3495241"/>
              <a:gd name="connsiteX6" fmla="*/ 0 w 4017518"/>
              <a:gd name="connsiteY6" fmla="*/ 1747621 h 349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7518" h="3495241">
                <a:moveTo>
                  <a:pt x="2008758" y="0"/>
                </a:moveTo>
                <a:lnTo>
                  <a:pt x="4017516" y="760215"/>
                </a:lnTo>
                <a:lnTo>
                  <a:pt x="4017516" y="2735026"/>
                </a:lnTo>
                <a:lnTo>
                  <a:pt x="2008758" y="3495241"/>
                </a:lnTo>
                <a:lnTo>
                  <a:pt x="2" y="2735026"/>
                </a:lnTo>
                <a:lnTo>
                  <a:pt x="2" y="760215"/>
                </a:lnTo>
                <a:lnTo>
                  <a:pt x="200875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37">
            <a:extLst>
              <a:ext uri="{FF2B5EF4-FFF2-40B4-BE49-F238E27FC236}">
                <a16:creationId xmlns:a16="http://schemas.microsoft.com/office/drawing/2014/main" xmlns="" id="{11E70223-2027-3A48-ADF4-C1BD00186224}"/>
              </a:ext>
            </a:extLst>
          </p:cNvPr>
          <p:cNvSpPr txBox="1"/>
          <p:nvPr/>
        </p:nvSpPr>
        <p:spPr>
          <a:xfrm>
            <a:off x="8236652" y="3835869"/>
            <a:ext cx="1402505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请输入标题</a:t>
            </a:r>
          </a:p>
        </p:txBody>
      </p:sp>
      <p:sp>
        <p:nvSpPr>
          <p:cNvPr id="15" name="Freeform 359">
            <a:extLst>
              <a:ext uri="{FF2B5EF4-FFF2-40B4-BE49-F238E27FC236}">
                <a16:creationId xmlns:a16="http://schemas.microsoft.com/office/drawing/2014/main" xmlns="" id="{1F74D59C-ACA1-0D45-B8A9-9A3DFDA29833}"/>
              </a:ext>
            </a:extLst>
          </p:cNvPr>
          <p:cNvSpPr>
            <a:spLocks noEditPoints="1"/>
          </p:cNvSpPr>
          <p:nvPr/>
        </p:nvSpPr>
        <p:spPr bwMode="auto">
          <a:xfrm>
            <a:off x="8665619" y="3240470"/>
            <a:ext cx="443446" cy="529078"/>
          </a:xfrm>
          <a:custGeom>
            <a:avLst/>
            <a:gdLst>
              <a:gd name="T0" fmla="*/ 62 w 145"/>
              <a:gd name="T1" fmla="*/ 94 h 173"/>
              <a:gd name="T2" fmla="*/ 73 w 145"/>
              <a:gd name="T3" fmla="*/ 98 h 173"/>
              <a:gd name="T4" fmla="*/ 73 w 145"/>
              <a:gd name="T5" fmla="*/ 107 h 173"/>
              <a:gd name="T6" fmla="*/ 64 w 145"/>
              <a:gd name="T7" fmla="*/ 112 h 173"/>
              <a:gd name="T8" fmla="*/ 44 w 145"/>
              <a:gd name="T9" fmla="*/ 112 h 173"/>
              <a:gd name="T10" fmla="*/ 33 w 145"/>
              <a:gd name="T11" fmla="*/ 109 h 173"/>
              <a:gd name="T12" fmla="*/ 27 w 145"/>
              <a:gd name="T13" fmla="*/ 101 h 173"/>
              <a:gd name="T14" fmla="*/ 45 w 145"/>
              <a:gd name="T15" fmla="*/ 54 h 173"/>
              <a:gd name="T16" fmla="*/ 51 w 145"/>
              <a:gd name="T17" fmla="*/ 46 h 173"/>
              <a:gd name="T18" fmla="*/ 58 w 145"/>
              <a:gd name="T19" fmla="*/ 44 h 173"/>
              <a:gd name="T20" fmla="*/ 64 w 145"/>
              <a:gd name="T21" fmla="*/ 46 h 173"/>
              <a:gd name="T22" fmla="*/ 68 w 145"/>
              <a:gd name="T23" fmla="*/ 54 h 173"/>
              <a:gd name="T24" fmla="*/ 53 w 145"/>
              <a:gd name="T25" fmla="*/ 94 h 173"/>
              <a:gd name="T26" fmla="*/ 101 w 145"/>
              <a:gd name="T27" fmla="*/ 173 h 173"/>
              <a:gd name="T28" fmla="*/ 141 w 145"/>
              <a:gd name="T29" fmla="*/ 151 h 173"/>
              <a:gd name="T30" fmla="*/ 113 w 145"/>
              <a:gd name="T31" fmla="*/ 77 h 173"/>
              <a:gd name="T32" fmla="*/ 115 w 145"/>
              <a:gd name="T33" fmla="*/ 96 h 173"/>
              <a:gd name="T34" fmla="*/ 119 w 145"/>
              <a:gd name="T35" fmla="*/ 90 h 173"/>
              <a:gd name="T36" fmla="*/ 126 w 145"/>
              <a:gd name="T37" fmla="*/ 101 h 173"/>
              <a:gd name="T38" fmla="*/ 130 w 145"/>
              <a:gd name="T39" fmla="*/ 98 h 173"/>
              <a:gd name="T40" fmla="*/ 135 w 145"/>
              <a:gd name="T41" fmla="*/ 99 h 173"/>
              <a:gd name="T42" fmla="*/ 141 w 145"/>
              <a:gd name="T43" fmla="*/ 109 h 173"/>
              <a:gd name="T44" fmla="*/ 132 w 145"/>
              <a:gd name="T45" fmla="*/ 149 h 173"/>
              <a:gd name="T46" fmla="*/ 102 w 145"/>
              <a:gd name="T47" fmla="*/ 153 h 173"/>
              <a:gd name="T48" fmla="*/ 91 w 145"/>
              <a:gd name="T49" fmla="*/ 116 h 173"/>
              <a:gd name="T50" fmla="*/ 99 w 145"/>
              <a:gd name="T51" fmla="*/ 107 h 173"/>
              <a:gd name="T52" fmla="*/ 101 w 145"/>
              <a:gd name="T53" fmla="*/ 83 h 173"/>
              <a:gd name="T54" fmla="*/ 104 w 145"/>
              <a:gd name="T55" fmla="*/ 61 h 173"/>
              <a:gd name="T56" fmla="*/ 73 w 145"/>
              <a:gd name="T57" fmla="*/ 0 h 173"/>
              <a:gd name="T58" fmla="*/ 44 w 145"/>
              <a:gd name="T59" fmla="*/ 6 h 173"/>
              <a:gd name="T60" fmla="*/ 12 w 145"/>
              <a:gd name="T61" fmla="*/ 32 h 173"/>
              <a:gd name="T62" fmla="*/ 0 w 145"/>
              <a:gd name="T63" fmla="*/ 72 h 173"/>
              <a:gd name="T64" fmla="*/ 7 w 145"/>
              <a:gd name="T65" fmla="*/ 99 h 173"/>
              <a:gd name="T66" fmla="*/ 33 w 145"/>
              <a:gd name="T67" fmla="*/ 133 h 173"/>
              <a:gd name="T68" fmla="*/ 73 w 145"/>
              <a:gd name="T69" fmla="*/ 144 h 173"/>
              <a:gd name="T70" fmla="*/ 88 w 145"/>
              <a:gd name="T71" fmla="*/ 144 h 173"/>
              <a:gd name="T72" fmla="*/ 80 w 145"/>
              <a:gd name="T73" fmla="*/ 99 h 173"/>
              <a:gd name="T74" fmla="*/ 91 w 145"/>
              <a:gd name="T75" fmla="*/ 85 h 173"/>
              <a:gd name="T76" fmla="*/ 95 w 145"/>
              <a:gd name="T77" fmla="*/ 52 h 173"/>
              <a:gd name="T78" fmla="*/ 112 w 145"/>
              <a:gd name="T79" fmla="*/ 52 h 173"/>
              <a:gd name="T80" fmla="*/ 121 w 145"/>
              <a:gd name="T81" fmla="*/ 59 h 173"/>
              <a:gd name="T82" fmla="*/ 123 w 145"/>
              <a:gd name="T83" fmla="*/ 81 h 173"/>
              <a:gd name="T84" fmla="*/ 134 w 145"/>
              <a:gd name="T85" fmla="*/ 88 h 173"/>
              <a:gd name="T86" fmla="*/ 143 w 145"/>
              <a:gd name="T87" fmla="*/ 92 h 173"/>
              <a:gd name="T88" fmla="*/ 145 w 145"/>
              <a:gd name="T89" fmla="*/ 72 h 173"/>
              <a:gd name="T90" fmla="*/ 139 w 145"/>
              <a:gd name="T91" fmla="*/ 44 h 173"/>
              <a:gd name="T92" fmla="*/ 113 w 145"/>
              <a:gd name="T93" fmla="*/ 11 h 173"/>
              <a:gd name="T94" fmla="*/ 73 w 145"/>
              <a:gd name="T95" fmla="*/ 0 h 173"/>
              <a:gd name="T96" fmla="*/ 64 w 145"/>
              <a:gd name="T97" fmla="*/ 15 h 173"/>
              <a:gd name="T98" fmla="*/ 73 w 145"/>
              <a:gd name="T99" fmla="*/ 19 h 173"/>
              <a:gd name="T100" fmla="*/ 77 w 145"/>
              <a:gd name="T101" fmla="*/ 28 h 173"/>
              <a:gd name="T102" fmla="*/ 73 w 145"/>
              <a:gd name="T103" fmla="*/ 37 h 173"/>
              <a:gd name="T104" fmla="*/ 64 w 145"/>
              <a:gd name="T105" fmla="*/ 41 h 173"/>
              <a:gd name="T106" fmla="*/ 55 w 145"/>
              <a:gd name="T107" fmla="*/ 37 h 173"/>
              <a:gd name="T108" fmla="*/ 51 w 145"/>
              <a:gd name="T109" fmla="*/ 28 h 173"/>
              <a:gd name="T110" fmla="*/ 55 w 145"/>
              <a:gd name="T111" fmla="*/ 19 h 173"/>
              <a:gd name="T112" fmla="*/ 64 w 145"/>
              <a:gd name="T113" fmla="*/ 1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73">
                <a:moveTo>
                  <a:pt x="53" y="94"/>
                </a:moveTo>
                <a:lnTo>
                  <a:pt x="62" y="94"/>
                </a:lnTo>
                <a:lnTo>
                  <a:pt x="62" y="94"/>
                </a:lnTo>
                <a:lnTo>
                  <a:pt x="68" y="94"/>
                </a:lnTo>
                <a:lnTo>
                  <a:pt x="71" y="96"/>
                </a:lnTo>
                <a:lnTo>
                  <a:pt x="73" y="98"/>
                </a:lnTo>
                <a:lnTo>
                  <a:pt x="73" y="101"/>
                </a:lnTo>
                <a:lnTo>
                  <a:pt x="73" y="101"/>
                </a:lnTo>
                <a:lnTo>
                  <a:pt x="73" y="107"/>
                </a:lnTo>
                <a:lnTo>
                  <a:pt x="69" y="110"/>
                </a:lnTo>
                <a:lnTo>
                  <a:pt x="69" y="110"/>
                </a:lnTo>
                <a:lnTo>
                  <a:pt x="64" y="112"/>
                </a:lnTo>
                <a:lnTo>
                  <a:pt x="58" y="112"/>
                </a:lnTo>
                <a:lnTo>
                  <a:pt x="44" y="112"/>
                </a:lnTo>
                <a:lnTo>
                  <a:pt x="44" y="112"/>
                </a:lnTo>
                <a:lnTo>
                  <a:pt x="36" y="112"/>
                </a:lnTo>
                <a:lnTo>
                  <a:pt x="33" y="109"/>
                </a:lnTo>
                <a:lnTo>
                  <a:pt x="33" y="109"/>
                </a:lnTo>
                <a:lnTo>
                  <a:pt x="29" y="105"/>
                </a:lnTo>
                <a:lnTo>
                  <a:pt x="27" y="101"/>
                </a:lnTo>
                <a:lnTo>
                  <a:pt x="27" y="101"/>
                </a:lnTo>
                <a:lnTo>
                  <a:pt x="29" y="94"/>
                </a:lnTo>
                <a:lnTo>
                  <a:pt x="44" y="57"/>
                </a:lnTo>
                <a:lnTo>
                  <a:pt x="45" y="54"/>
                </a:lnTo>
                <a:lnTo>
                  <a:pt x="45" y="54"/>
                </a:lnTo>
                <a:lnTo>
                  <a:pt x="47" y="50"/>
                </a:lnTo>
                <a:lnTo>
                  <a:pt x="51" y="46"/>
                </a:lnTo>
                <a:lnTo>
                  <a:pt x="55" y="44"/>
                </a:lnTo>
                <a:lnTo>
                  <a:pt x="58" y="44"/>
                </a:lnTo>
                <a:lnTo>
                  <a:pt x="58" y="44"/>
                </a:lnTo>
                <a:lnTo>
                  <a:pt x="62" y="44"/>
                </a:lnTo>
                <a:lnTo>
                  <a:pt x="64" y="46"/>
                </a:lnTo>
                <a:lnTo>
                  <a:pt x="64" y="46"/>
                </a:lnTo>
                <a:lnTo>
                  <a:pt x="68" y="50"/>
                </a:lnTo>
                <a:lnTo>
                  <a:pt x="68" y="54"/>
                </a:lnTo>
                <a:lnTo>
                  <a:pt x="68" y="54"/>
                </a:lnTo>
                <a:lnTo>
                  <a:pt x="66" y="61"/>
                </a:lnTo>
                <a:lnTo>
                  <a:pt x="53" y="94"/>
                </a:lnTo>
                <a:lnTo>
                  <a:pt x="53" y="94"/>
                </a:lnTo>
                <a:close/>
                <a:moveTo>
                  <a:pt x="141" y="151"/>
                </a:moveTo>
                <a:lnTo>
                  <a:pt x="97" y="160"/>
                </a:lnTo>
                <a:lnTo>
                  <a:pt x="101" y="173"/>
                </a:lnTo>
                <a:lnTo>
                  <a:pt x="143" y="164"/>
                </a:lnTo>
                <a:lnTo>
                  <a:pt x="141" y="151"/>
                </a:lnTo>
                <a:lnTo>
                  <a:pt x="141" y="151"/>
                </a:lnTo>
                <a:close/>
                <a:moveTo>
                  <a:pt x="112" y="61"/>
                </a:moveTo>
                <a:lnTo>
                  <a:pt x="112" y="61"/>
                </a:lnTo>
                <a:lnTo>
                  <a:pt x="113" y="77"/>
                </a:lnTo>
                <a:lnTo>
                  <a:pt x="113" y="96"/>
                </a:lnTo>
                <a:lnTo>
                  <a:pt x="113" y="96"/>
                </a:lnTo>
                <a:lnTo>
                  <a:pt x="115" y="96"/>
                </a:lnTo>
                <a:lnTo>
                  <a:pt x="115" y="96"/>
                </a:lnTo>
                <a:lnTo>
                  <a:pt x="119" y="90"/>
                </a:lnTo>
                <a:lnTo>
                  <a:pt x="119" y="90"/>
                </a:lnTo>
                <a:lnTo>
                  <a:pt x="124" y="92"/>
                </a:lnTo>
                <a:lnTo>
                  <a:pt x="124" y="92"/>
                </a:lnTo>
                <a:lnTo>
                  <a:pt x="126" y="101"/>
                </a:lnTo>
                <a:lnTo>
                  <a:pt x="126" y="101"/>
                </a:lnTo>
                <a:lnTo>
                  <a:pt x="126" y="101"/>
                </a:lnTo>
                <a:lnTo>
                  <a:pt x="130" y="98"/>
                </a:lnTo>
                <a:lnTo>
                  <a:pt x="130" y="98"/>
                </a:lnTo>
                <a:lnTo>
                  <a:pt x="135" y="99"/>
                </a:lnTo>
                <a:lnTo>
                  <a:pt x="135" y="99"/>
                </a:lnTo>
                <a:lnTo>
                  <a:pt x="135" y="107"/>
                </a:lnTo>
                <a:lnTo>
                  <a:pt x="135" y="107"/>
                </a:lnTo>
                <a:lnTo>
                  <a:pt x="141" y="109"/>
                </a:lnTo>
                <a:lnTo>
                  <a:pt x="141" y="109"/>
                </a:lnTo>
                <a:lnTo>
                  <a:pt x="137" y="133"/>
                </a:lnTo>
                <a:lnTo>
                  <a:pt x="132" y="149"/>
                </a:lnTo>
                <a:lnTo>
                  <a:pt x="132" y="149"/>
                </a:lnTo>
                <a:lnTo>
                  <a:pt x="102" y="153"/>
                </a:lnTo>
                <a:lnTo>
                  <a:pt x="102" y="153"/>
                </a:lnTo>
                <a:lnTo>
                  <a:pt x="97" y="144"/>
                </a:lnTo>
                <a:lnTo>
                  <a:pt x="93" y="131"/>
                </a:lnTo>
                <a:lnTo>
                  <a:pt x="91" y="116"/>
                </a:lnTo>
                <a:lnTo>
                  <a:pt x="90" y="99"/>
                </a:lnTo>
                <a:lnTo>
                  <a:pt x="97" y="90"/>
                </a:lnTo>
                <a:lnTo>
                  <a:pt x="99" y="107"/>
                </a:lnTo>
                <a:lnTo>
                  <a:pt x="101" y="105"/>
                </a:lnTo>
                <a:lnTo>
                  <a:pt x="101" y="105"/>
                </a:lnTo>
                <a:lnTo>
                  <a:pt x="101" y="83"/>
                </a:lnTo>
                <a:lnTo>
                  <a:pt x="101" y="72"/>
                </a:lnTo>
                <a:lnTo>
                  <a:pt x="104" y="61"/>
                </a:lnTo>
                <a:lnTo>
                  <a:pt x="104" y="61"/>
                </a:lnTo>
                <a:lnTo>
                  <a:pt x="112" y="61"/>
                </a:lnTo>
                <a:lnTo>
                  <a:pt x="112" y="61"/>
                </a:lnTo>
                <a:close/>
                <a:moveTo>
                  <a:pt x="73" y="0"/>
                </a:moveTo>
                <a:lnTo>
                  <a:pt x="73" y="0"/>
                </a:lnTo>
                <a:lnTo>
                  <a:pt x="58" y="0"/>
                </a:lnTo>
                <a:lnTo>
                  <a:pt x="44" y="6"/>
                </a:lnTo>
                <a:lnTo>
                  <a:pt x="33" y="11"/>
                </a:lnTo>
                <a:lnTo>
                  <a:pt x="22" y="21"/>
                </a:lnTo>
                <a:lnTo>
                  <a:pt x="12" y="32"/>
                </a:lnTo>
                <a:lnTo>
                  <a:pt x="7" y="44"/>
                </a:lnTo>
                <a:lnTo>
                  <a:pt x="1" y="57"/>
                </a:lnTo>
                <a:lnTo>
                  <a:pt x="0" y="72"/>
                </a:lnTo>
                <a:lnTo>
                  <a:pt x="0" y="72"/>
                </a:lnTo>
                <a:lnTo>
                  <a:pt x="1" y="87"/>
                </a:lnTo>
                <a:lnTo>
                  <a:pt x="7" y="99"/>
                </a:lnTo>
                <a:lnTo>
                  <a:pt x="12" y="112"/>
                </a:lnTo>
                <a:lnTo>
                  <a:pt x="22" y="123"/>
                </a:lnTo>
                <a:lnTo>
                  <a:pt x="33" y="133"/>
                </a:lnTo>
                <a:lnTo>
                  <a:pt x="44" y="138"/>
                </a:lnTo>
                <a:lnTo>
                  <a:pt x="58" y="144"/>
                </a:lnTo>
                <a:lnTo>
                  <a:pt x="73" y="144"/>
                </a:lnTo>
                <a:lnTo>
                  <a:pt x="73" y="144"/>
                </a:lnTo>
                <a:lnTo>
                  <a:pt x="88" y="144"/>
                </a:lnTo>
                <a:lnTo>
                  <a:pt x="88" y="144"/>
                </a:lnTo>
                <a:lnTo>
                  <a:pt x="84" y="133"/>
                </a:lnTo>
                <a:lnTo>
                  <a:pt x="82" y="120"/>
                </a:lnTo>
                <a:lnTo>
                  <a:pt x="80" y="99"/>
                </a:lnTo>
                <a:lnTo>
                  <a:pt x="80" y="94"/>
                </a:lnTo>
                <a:lnTo>
                  <a:pt x="91" y="85"/>
                </a:lnTo>
                <a:lnTo>
                  <a:pt x="91" y="85"/>
                </a:lnTo>
                <a:lnTo>
                  <a:pt x="91" y="72"/>
                </a:lnTo>
                <a:lnTo>
                  <a:pt x="95" y="59"/>
                </a:lnTo>
                <a:lnTo>
                  <a:pt x="95" y="52"/>
                </a:lnTo>
                <a:lnTo>
                  <a:pt x="104" y="52"/>
                </a:lnTo>
                <a:lnTo>
                  <a:pt x="104" y="52"/>
                </a:lnTo>
                <a:lnTo>
                  <a:pt x="112" y="52"/>
                </a:lnTo>
                <a:lnTo>
                  <a:pt x="119" y="52"/>
                </a:lnTo>
                <a:lnTo>
                  <a:pt x="121" y="59"/>
                </a:lnTo>
                <a:lnTo>
                  <a:pt x="121" y="59"/>
                </a:lnTo>
                <a:lnTo>
                  <a:pt x="123" y="70"/>
                </a:lnTo>
                <a:lnTo>
                  <a:pt x="123" y="81"/>
                </a:lnTo>
                <a:lnTo>
                  <a:pt x="123" y="81"/>
                </a:lnTo>
                <a:lnTo>
                  <a:pt x="126" y="83"/>
                </a:lnTo>
                <a:lnTo>
                  <a:pt x="134" y="85"/>
                </a:lnTo>
                <a:lnTo>
                  <a:pt x="134" y="88"/>
                </a:lnTo>
                <a:lnTo>
                  <a:pt x="134" y="88"/>
                </a:lnTo>
                <a:lnTo>
                  <a:pt x="137" y="90"/>
                </a:lnTo>
                <a:lnTo>
                  <a:pt x="143" y="92"/>
                </a:lnTo>
                <a:lnTo>
                  <a:pt x="143" y="92"/>
                </a:lnTo>
                <a:lnTo>
                  <a:pt x="145" y="81"/>
                </a:lnTo>
                <a:lnTo>
                  <a:pt x="145" y="72"/>
                </a:lnTo>
                <a:lnTo>
                  <a:pt x="145" y="72"/>
                </a:lnTo>
                <a:lnTo>
                  <a:pt x="143" y="57"/>
                </a:lnTo>
                <a:lnTo>
                  <a:pt x="139" y="44"/>
                </a:lnTo>
                <a:lnTo>
                  <a:pt x="132" y="32"/>
                </a:lnTo>
                <a:lnTo>
                  <a:pt x="124" y="21"/>
                </a:lnTo>
                <a:lnTo>
                  <a:pt x="113" y="11"/>
                </a:lnTo>
                <a:lnTo>
                  <a:pt x="101" y="6"/>
                </a:lnTo>
                <a:lnTo>
                  <a:pt x="88" y="0"/>
                </a:lnTo>
                <a:lnTo>
                  <a:pt x="73" y="0"/>
                </a:lnTo>
                <a:lnTo>
                  <a:pt x="73" y="0"/>
                </a:lnTo>
                <a:close/>
                <a:moveTo>
                  <a:pt x="64" y="15"/>
                </a:moveTo>
                <a:lnTo>
                  <a:pt x="64" y="15"/>
                </a:lnTo>
                <a:lnTo>
                  <a:pt x="69" y="17"/>
                </a:lnTo>
                <a:lnTo>
                  <a:pt x="73" y="19"/>
                </a:lnTo>
                <a:lnTo>
                  <a:pt x="73" y="19"/>
                </a:lnTo>
                <a:lnTo>
                  <a:pt x="75" y="24"/>
                </a:lnTo>
                <a:lnTo>
                  <a:pt x="77" y="28"/>
                </a:lnTo>
                <a:lnTo>
                  <a:pt x="77" y="28"/>
                </a:lnTo>
                <a:lnTo>
                  <a:pt x="75" y="33"/>
                </a:lnTo>
                <a:lnTo>
                  <a:pt x="73" y="37"/>
                </a:lnTo>
                <a:lnTo>
                  <a:pt x="73" y="37"/>
                </a:lnTo>
                <a:lnTo>
                  <a:pt x="69" y="39"/>
                </a:lnTo>
                <a:lnTo>
                  <a:pt x="64" y="41"/>
                </a:lnTo>
                <a:lnTo>
                  <a:pt x="64" y="41"/>
                </a:lnTo>
                <a:lnTo>
                  <a:pt x="58" y="39"/>
                </a:lnTo>
                <a:lnTo>
                  <a:pt x="55" y="37"/>
                </a:lnTo>
                <a:lnTo>
                  <a:pt x="55" y="37"/>
                </a:lnTo>
                <a:lnTo>
                  <a:pt x="53" y="33"/>
                </a:lnTo>
                <a:lnTo>
                  <a:pt x="51" y="28"/>
                </a:lnTo>
                <a:lnTo>
                  <a:pt x="51" y="28"/>
                </a:lnTo>
                <a:lnTo>
                  <a:pt x="53" y="24"/>
                </a:lnTo>
                <a:lnTo>
                  <a:pt x="55" y="19"/>
                </a:lnTo>
                <a:lnTo>
                  <a:pt x="55" y="19"/>
                </a:lnTo>
                <a:lnTo>
                  <a:pt x="58" y="17"/>
                </a:lnTo>
                <a:lnTo>
                  <a:pt x="64" y="15"/>
                </a:lnTo>
                <a:lnTo>
                  <a:pt x="64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任意多边形 20">
            <a:extLst>
              <a:ext uri="{FF2B5EF4-FFF2-40B4-BE49-F238E27FC236}">
                <a16:creationId xmlns:a16="http://schemas.microsoft.com/office/drawing/2014/main" xmlns="" id="{AF884BE9-CBBE-0A4A-B34A-A22938CEB9DA}"/>
              </a:ext>
            </a:extLst>
          </p:cNvPr>
          <p:cNvSpPr/>
          <p:nvPr/>
        </p:nvSpPr>
        <p:spPr bwMode="auto">
          <a:xfrm>
            <a:off x="9087941" y="4311813"/>
            <a:ext cx="1397246" cy="1605507"/>
          </a:xfrm>
          <a:custGeom>
            <a:avLst/>
            <a:gdLst>
              <a:gd name="connsiteX0" fmla="*/ 0 w 4017518"/>
              <a:gd name="connsiteY0" fmla="*/ 1747621 h 3495241"/>
              <a:gd name="connsiteX1" fmla="*/ 873810 w 4017518"/>
              <a:gd name="connsiteY1" fmla="*/ 1 h 3495241"/>
              <a:gd name="connsiteX2" fmla="*/ 3143708 w 4017518"/>
              <a:gd name="connsiteY2" fmla="*/ 1 h 3495241"/>
              <a:gd name="connsiteX3" fmla="*/ 4017518 w 4017518"/>
              <a:gd name="connsiteY3" fmla="*/ 1747621 h 3495241"/>
              <a:gd name="connsiteX4" fmla="*/ 3143708 w 4017518"/>
              <a:gd name="connsiteY4" fmla="*/ 3495240 h 3495241"/>
              <a:gd name="connsiteX5" fmla="*/ 873810 w 4017518"/>
              <a:gd name="connsiteY5" fmla="*/ 3495240 h 3495241"/>
              <a:gd name="connsiteX6" fmla="*/ 0 w 4017518"/>
              <a:gd name="connsiteY6" fmla="*/ 1747621 h 349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7518" h="3495241">
                <a:moveTo>
                  <a:pt x="2008758" y="0"/>
                </a:moveTo>
                <a:lnTo>
                  <a:pt x="4017516" y="760215"/>
                </a:lnTo>
                <a:lnTo>
                  <a:pt x="4017516" y="2735026"/>
                </a:lnTo>
                <a:lnTo>
                  <a:pt x="2008758" y="3495241"/>
                </a:lnTo>
                <a:lnTo>
                  <a:pt x="2" y="2735026"/>
                </a:lnTo>
                <a:lnTo>
                  <a:pt x="2" y="760215"/>
                </a:lnTo>
                <a:lnTo>
                  <a:pt x="200875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39">
            <a:extLst>
              <a:ext uri="{FF2B5EF4-FFF2-40B4-BE49-F238E27FC236}">
                <a16:creationId xmlns:a16="http://schemas.microsoft.com/office/drawing/2014/main" xmlns="" id="{4A0CD1AE-E414-AC47-B230-733FF061CD90}"/>
              </a:ext>
            </a:extLst>
          </p:cNvPr>
          <p:cNvSpPr txBox="1"/>
          <p:nvPr/>
        </p:nvSpPr>
        <p:spPr>
          <a:xfrm>
            <a:off x="9101240" y="5251946"/>
            <a:ext cx="1402505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请输入标题</a:t>
            </a:r>
          </a:p>
        </p:txBody>
      </p:sp>
      <p:sp>
        <p:nvSpPr>
          <p:cNvPr id="18" name="Freeform 309">
            <a:extLst>
              <a:ext uri="{FF2B5EF4-FFF2-40B4-BE49-F238E27FC236}">
                <a16:creationId xmlns:a16="http://schemas.microsoft.com/office/drawing/2014/main" xmlns="" id="{BB417583-C913-834E-8365-E0DBA3BF5520}"/>
              </a:ext>
            </a:extLst>
          </p:cNvPr>
          <p:cNvSpPr>
            <a:spLocks noEditPoints="1"/>
          </p:cNvSpPr>
          <p:nvPr/>
        </p:nvSpPr>
        <p:spPr bwMode="auto">
          <a:xfrm>
            <a:off x="9593431" y="4659566"/>
            <a:ext cx="371455" cy="396037"/>
          </a:xfrm>
          <a:custGeom>
            <a:avLst/>
            <a:gdLst>
              <a:gd name="T0" fmla="*/ 9 w 136"/>
              <a:gd name="T1" fmla="*/ 10 h 145"/>
              <a:gd name="T2" fmla="*/ 36 w 136"/>
              <a:gd name="T3" fmla="*/ 8 h 145"/>
              <a:gd name="T4" fmla="*/ 51 w 136"/>
              <a:gd name="T5" fmla="*/ 6 h 145"/>
              <a:gd name="T6" fmla="*/ 68 w 136"/>
              <a:gd name="T7" fmla="*/ 0 h 145"/>
              <a:gd name="T8" fmla="*/ 70 w 136"/>
              <a:gd name="T9" fmla="*/ 0 h 145"/>
              <a:gd name="T10" fmla="*/ 99 w 136"/>
              <a:gd name="T11" fmla="*/ 8 h 145"/>
              <a:gd name="T12" fmla="*/ 112 w 136"/>
              <a:gd name="T13" fmla="*/ 10 h 145"/>
              <a:gd name="T14" fmla="*/ 136 w 136"/>
              <a:gd name="T15" fmla="*/ 8 h 145"/>
              <a:gd name="T16" fmla="*/ 136 w 136"/>
              <a:gd name="T17" fmla="*/ 19 h 145"/>
              <a:gd name="T18" fmla="*/ 130 w 136"/>
              <a:gd name="T19" fmla="*/ 74 h 145"/>
              <a:gd name="T20" fmla="*/ 115 w 136"/>
              <a:gd name="T21" fmla="*/ 111 h 145"/>
              <a:gd name="T22" fmla="*/ 106 w 136"/>
              <a:gd name="T23" fmla="*/ 123 h 145"/>
              <a:gd name="T24" fmla="*/ 82 w 136"/>
              <a:gd name="T25" fmla="*/ 140 h 145"/>
              <a:gd name="T26" fmla="*/ 68 w 136"/>
              <a:gd name="T27" fmla="*/ 145 h 145"/>
              <a:gd name="T28" fmla="*/ 66 w 136"/>
              <a:gd name="T29" fmla="*/ 145 h 145"/>
              <a:gd name="T30" fmla="*/ 40 w 136"/>
              <a:gd name="T31" fmla="*/ 133 h 145"/>
              <a:gd name="T32" fmla="*/ 20 w 136"/>
              <a:gd name="T33" fmla="*/ 111 h 145"/>
              <a:gd name="T34" fmla="*/ 11 w 136"/>
              <a:gd name="T35" fmla="*/ 94 h 145"/>
              <a:gd name="T36" fmla="*/ 2 w 136"/>
              <a:gd name="T37" fmla="*/ 48 h 145"/>
              <a:gd name="T38" fmla="*/ 0 w 136"/>
              <a:gd name="T39" fmla="*/ 8 h 145"/>
              <a:gd name="T40" fmla="*/ 9 w 136"/>
              <a:gd name="T41" fmla="*/ 10 h 145"/>
              <a:gd name="T42" fmla="*/ 112 w 136"/>
              <a:gd name="T43" fmla="*/ 74 h 145"/>
              <a:gd name="T44" fmla="*/ 115 w 136"/>
              <a:gd name="T45" fmla="*/ 54 h 145"/>
              <a:gd name="T46" fmla="*/ 119 w 136"/>
              <a:gd name="T47" fmla="*/ 28 h 145"/>
              <a:gd name="T48" fmla="*/ 97 w 136"/>
              <a:gd name="T49" fmla="*/ 26 h 145"/>
              <a:gd name="T50" fmla="*/ 68 w 136"/>
              <a:gd name="T51" fmla="*/ 19 h 145"/>
              <a:gd name="T52" fmla="*/ 68 w 136"/>
              <a:gd name="T53" fmla="*/ 74 h 145"/>
              <a:gd name="T54" fmla="*/ 68 w 136"/>
              <a:gd name="T55" fmla="*/ 74 h 145"/>
              <a:gd name="T56" fmla="*/ 24 w 136"/>
              <a:gd name="T57" fmla="*/ 74 h 145"/>
              <a:gd name="T58" fmla="*/ 33 w 136"/>
              <a:gd name="T59" fmla="*/ 100 h 145"/>
              <a:gd name="T60" fmla="*/ 40 w 136"/>
              <a:gd name="T61" fmla="*/ 111 h 145"/>
              <a:gd name="T62" fmla="*/ 59 w 136"/>
              <a:gd name="T63" fmla="*/ 123 h 145"/>
              <a:gd name="T64" fmla="*/ 68 w 136"/>
              <a:gd name="T65" fmla="*/ 12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6" h="145">
                <a:moveTo>
                  <a:pt x="9" y="10"/>
                </a:moveTo>
                <a:lnTo>
                  <a:pt x="9" y="10"/>
                </a:lnTo>
                <a:lnTo>
                  <a:pt x="22" y="10"/>
                </a:lnTo>
                <a:lnTo>
                  <a:pt x="36" y="8"/>
                </a:lnTo>
                <a:lnTo>
                  <a:pt x="36" y="8"/>
                </a:lnTo>
                <a:lnTo>
                  <a:pt x="51" y="6"/>
                </a:lnTo>
                <a:lnTo>
                  <a:pt x="64" y="0"/>
                </a:lnTo>
                <a:lnTo>
                  <a:pt x="68" y="0"/>
                </a:lnTo>
                <a:lnTo>
                  <a:pt x="70" y="0"/>
                </a:lnTo>
                <a:lnTo>
                  <a:pt x="70" y="0"/>
                </a:lnTo>
                <a:lnTo>
                  <a:pt x="84" y="6"/>
                </a:lnTo>
                <a:lnTo>
                  <a:pt x="99" y="8"/>
                </a:lnTo>
                <a:lnTo>
                  <a:pt x="99" y="8"/>
                </a:lnTo>
                <a:lnTo>
                  <a:pt x="112" y="10"/>
                </a:lnTo>
                <a:lnTo>
                  <a:pt x="126" y="10"/>
                </a:lnTo>
                <a:lnTo>
                  <a:pt x="136" y="8"/>
                </a:lnTo>
                <a:lnTo>
                  <a:pt x="136" y="19"/>
                </a:lnTo>
                <a:lnTo>
                  <a:pt x="136" y="19"/>
                </a:lnTo>
                <a:lnTo>
                  <a:pt x="134" y="48"/>
                </a:lnTo>
                <a:lnTo>
                  <a:pt x="130" y="74"/>
                </a:lnTo>
                <a:lnTo>
                  <a:pt x="123" y="94"/>
                </a:lnTo>
                <a:lnTo>
                  <a:pt x="115" y="111"/>
                </a:lnTo>
                <a:lnTo>
                  <a:pt x="115" y="111"/>
                </a:lnTo>
                <a:lnTo>
                  <a:pt x="106" y="123"/>
                </a:lnTo>
                <a:lnTo>
                  <a:pt x="95" y="133"/>
                </a:lnTo>
                <a:lnTo>
                  <a:pt x="82" y="140"/>
                </a:lnTo>
                <a:lnTo>
                  <a:pt x="70" y="145"/>
                </a:lnTo>
                <a:lnTo>
                  <a:pt x="68" y="145"/>
                </a:lnTo>
                <a:lnTo>
                  <a:pt x="66" y="145"/>
                </a:lnTo>
                <a:lnTo>
                  <a:pt x="66" y="145"/>
                </a:lnTo>
                <a:lnTo>
                  <a:pt x="53" y="140"/>
                </a:lnTo>
                <a:lnTo>
                  <a:pt x="40" y="133"/>
                </a:lnTo>
                <a:lnTo>
                  <a:pt x="29" y="123"/>
                </a:lnTo>
                <a:lnTo>
                  <a:pt x="20" y="111"/>
                </a:lnTo>
                <a:lnTo>
                  <a:pt x="20" y="111"/>
                </a:lnTo>
                <a:lnTo>
                  <a:pt x="11" y="94"/>
                </a:lnTo>
                <a:lnTo>
                  <a:pt x="5" y="74"/>
                </a:lnTo>
                <a:lnTo>
                  <a:pt x="2" y="48"/>
                </a:lnTo>
                <a:lnTo>
                  <a:pt x="0" y="19"/>
                </a:lnTo>
                <a:lnTo>
                  <a:pt x="0" y="8"/>
                </a:lnTo>
                <a:lnTo>
                  <a:pt x="9" y="10"/>
                </a:lnTo>
                <a:lnTo>
                  <a:pt x="9" y="10"/>
                </a:lnTo>
                <a:close/>
                <a:moveTo>
                  <a:pt x="68" y="74"/>
                </a:moveTo>
                <a:lnTo>
                  <a:pt x="112" y="74"/>
                </a:lnTo>
                <a:lnTo>
                  <a:pt x="112" y="74"/>
                </a:lnTo>
                <a:lnTo>
                  <a:pt x="115" y="54"/>
                </a:lnTo>
                <a:lnTo>
                  <a:pt x="119" y="28"/>
                </a:lnTo>
                <a:lnTo>
                  <a:pt x="119" y="28"/>
                </a:lnTo>
                <a:lnTo>
                  <a:pt x="97" y="26"/>
                </a:lnTo>
                <a:lnTo>
                  <a:pt x="97" y="26"/>
                </a:lnTo>
                <a:lnTo>
                  <a:pt x="82" y="24"/>
                </a:lnTo>
                <a:lnTo>
                  <a:pt x="68" y="19"/>
                </a:lnTo>
                <a:lnTo>
                  <a:pt x="68" y="74"/>
                </a:lnTo>
                <a:lnTo>
                  <a:pt x="68" y="74"/>
                </a:lnTo>
                <a:close/>
                <a:moveTo>
                  <a:pt x="68" y="127"/>
                </a:moveTo>
                <a:lnTo>
                  <a:pt x="68" y="74"/>
                </a:lnTo>
                <a:lnTo>
                  <a:pt x="24" y="74"/>
                </a:lnTo>
                <a:lnTo>
                  <a:pt x="24" y="74"/>
                </a:lnTo>
                <a:lnTo>
                  <a:pt x="27" y="89"/>
                </a:lnTo>
                <a:lnTo>
                  <a:pt x="33" y="100"/>
                </a:lnTo>
                <a:lnTo>
                  <a:pt x="33" y="100"/>
                </a:lnTo>
                <a:lnTo>
                  <a:pt x="40" y="111"/>
                </a:lnTo>
                <a:lnTo>
                  <a:pt x="49" y="118"/>
                </a:lnTo>
                <a:lnTo>
                  <a:pt x="59" y="123"/>
                </a:lnTo>
                <a:lnTo>
                  <a:pt x="68" y="127"/>
                </a:lnTo>
                <a:lnTo>
                  <a:pt x="68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任意多边形 24">
            <a:extLst>
              <a:ext uri="{FF2B5EF4-FFF2-40B4-BE49-F238E27FC236}">
                <a16:creationId xmlns:a16="http://schemas.microsoft.com/office/drawing/2014/main" xmlns="" id="{9774D0A8-94EC-9C4E-9481-713C16C32131}"/>
              </a:ext>
            </a:extLst>
          </p:cNvPr>
          <p:cNvSpPr/>
          <p:nvPr/>
        </p:nvSpPr>
        <p:spPr bwMode="auto">
          <a:xfrm>
            <a:off x="3624858" y="2111666"/>
            <a:ext cx="2885653" cy="3315763"/>
          </a:xfrm>
          <a:custGeom>
            <a:avLst/>
            <a:gdLst>
              <a:gd name="connsiteX0" fmla="*/ 0 w 4017518"/>
              <a:gd name="connsiteY0" fmla="*/ 1747621 h 3495241"/>
              <a:gd name="connsiteX1" fmla="*/ 873810 w 4017518"/>
              <a:gd name="connsiteY1" fmla="*/ 1 h 3495241"/>
              <a:gd name="connsiteX2" fmla="*/ 3143708 w 4017518"/>
              <a:gd name="connsiteY2" fmla="*/ 1 h 3495241"/>
              <a:gd name="connsiteX3" fmla="*/ 4017518 w 4017518"/>
              <a:gd name="connsiteY3" fmla="*/ 1747621 h 3495241"/>
              <a:gd name="connsiteX4" fmla="*/ 3143708 w 4017518"/>
              <a:gd name="connsiteY4" fmla="*/ 3495240 h 3495241"/>
              <a:gd name="connsiteX5" fmla="*/ 873810 w 4017518"/>
              <a:gd name="connsiteY5" fmla="*/ 3495240 h 3495241"/>
              <a:gd name="connsiteX6" fmla="*/ 0 w 4017518"/>
              <a:gd name="connsiteY6" fmla="*/ 1747621 h 349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7518" h="3495241">
                <a:moveTo>
                  <a:pt x="2008758" y="0"/>
                </a:moveTo>
                <a:lnTo>
                  <a:pt x="4017516" y="760215"/>
                </a:lnTo>
                <a:lnTo>
                  <a:pt x="4017516" y="2735026"/>
                </a:lnTo>
                <a:lnTo>
                  <a:pt x="2008758" y="3495241"/>
                </a:lnTo>
                <a:lnTo>
                  <a:pt x="2" y="2735026"/>
                </a:lnTo>
                <a:lnTo>
                  <a:pt x="2" y="760215"/>
                </a:lnTo>
                <a:lnTo>
                  <a:pt x="200875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289">
            <a:extLst>
              <a:ext uri="{FF2B5EF4-FFF2-40B4-BE49-F238E27FC236}">
                <a16:creationId xmlns:a16="http://schemas.microsoft.com/office/drawing/2014/main" xmlns="" id="{29532568-D024-5D48-960A-454FD39DF6EC}"/>
              </a:ext>
            </a:extLst>
          </p:cNvPr>
          <p:cNvSpPr>
            <a:spLocks noEditPoints="1"/>
          </p:cNvSpPr>
          <p:nvPr/>
        </p:nvSpPr>
        <p:spPr bwMode="auto">
          <a:xfrm>
            <a:off x="4706763" y="2493749"/>
            <a:ext cx="736147" cy="708882"/>
          </a:xfrm>
          <a:custGeom>
            <a:avLst/>
            <a:gdLst>
              <a:gd name="T0" fmla="*/ 129 w 162"/>
              <a:gd name="T1" fmla="*/ 11 h 156"/>
              <a:gd name="T2" fmla="*/ 129 w 162"/>
              <a:gd name="T3" fmla="*/ 3 h 156"/>
              <a:gd name="T4" fmla="*/ 134 w 162"/>
              <a:gd name="T5" fmla="*/ 0 h 156"/>
              <a:gd name="T6" fmla="*/ 140 w 162"/>
              <a:gd name="T7" fmla="*/ 1 h 156"/>
              <a:gd name="T8" fmla="*/ 156 w 162"/>
              <a:gd name="T9" fmla="*/ 25 h 156"/>
              <a:gd name="T10" fmla="*/ 162 w 162"/>
              <a:gd name="T11" fmla="*/ 55 h 156"/>
              <a:gd name="T12" fmla="*/ 156 w 162"/>
              <a:gd name="T13" fmla="*/ 80 h 156"/>
              <a:gd name="T14" fmla="*/ 140 w 162"/>
              <a:gd name="T15" fmla="*/ 100 h 156"/>
              <a:gd name="T16" fmla="*/ 132 w 162"/>
              <a:gd name="T17" fmla="*/ 102 h 156"/>
              <a:gd name="T18" fmla="*/ 129 w 162"/>
              <a:gd name="T19" fmla="*/ 97 h 156"/>
              <a:gd name="T20" fmla="*/ 131 w 162"/>
              <a:gd name="T21" fmla="*/ 89 h 156"/>
              <a:gd name="T22" fmla="*/ 143 w 162"/>
              <a:gd name="T23" fmla="*/ 75 h 156"/>
              <a:gd name="T24" fmla="*/ 147 w 162"/>
              <a:gd name="T25" fmla="*/ 55 h 156"/>
              <a:gd name="T26" fmla="*/ 143 w 162"/>
              <a:gd name="T27" fmla="*/ 33 h 156"/>
              <a:gd name="T28" fmla="*/ 131 w 162"/>
              <a:gd name="T29" fmla="*/ 12 h 156"/>
              <a:gd name="T30" fmla="*/ 83 w 162"/>
              <a:gd name="T31" fmla="*/ 36 h 156"/>
              <a:gd name="T32" fmla="*/ 96 w 162"/>
              <a:gd name="T33" fmla="*/ 45 h 156"/>
              <a:gd name="T34" fmla="*/ 96 w 162"/>
              <a:gd name="T35" fmla="*/ 55 h 156"/>
              <a:gd name="T36" fmla="*/ 88 w 162"/>
              <a:gd name="T37" fmla="*/ 64 h 156"/>
              <a:gd name="T38" fmla="*/ 76 w 162"/>
              <a:gd name="T39" fmla="*/ 64 h 156"/>
              <a:gd name="T40" fmla="*/ 68 w 162"/>
              <a:gd name="T41" fmla="*/ 55 h 156"/>
              <a:gd name="T42" fmla="*/ 68 w 162"/>
              <a:gd name="T43" fmla="*/ 45 h 156"/>
              <a:gd name="T44" fmla="*/ 83 w 162"/>
              <a:gd name="T45" fmla="*/ 36 h 156"/>
              <a:gd name="T46" fmla="*/ 33 w 162"/>
              <a:gd name="T47" fmla="*/ 12 h 156"/>
              <a:gd name="T48" fmla="*/ 35 w 162"/>
              <a:gd name="T49" fmla="*/ 5 h 156"/>
              <a:gd name="T50" fmla="*/ 31 w 162"/>
              <a:gd name="T51" fmla="*/ 1 h 156"/>
              <a:gd name="T52" fmla="*/ 24 w 162"/>
              <a:gd name="T53" fmla="*/ 1 h 156"/>
              <a:gd name="T54" fmla="*/ 6 w 162"/>
              <a:gd name="T55" fmla="*/ 25 h 156"/>
              <a:gd name="T56" fmla="*/ 0 w 162"/>
              <a:gd name="T57" fmla="*/ 55 h 156"/>
              <a:gd name="T58" fmla="*/ 8 w 162"/>
              <a:gd name="T59" fmla="*/ 80 h 156"/>
              <a:gd name="T60" fmla="*/ 24 w 162"/>
              <a:gd name="T61" fmla="*/ 100 h 156"/>
              <a:gd name="T62" fmla="*/ 28 w 162"/>
              <a:gd name="T63" fmla="*/ 102 h 156"/>
              <a:gd name="T64" fmla="*/ 33 w 162"/>
              <a:gd name="T65" fmla="*/ 100 h 156"/>
              <a:gd name="T66" fmla="*/ 35 w 162"/>
              <a:gd name="T67" fmla="*/ 91 h 156"/>
              <a:gd name="T68" fmla="*/ 26 w 162"/>
              <a:gd name="T69" fmla="*/ 82 h 156"/>
              <a:gd name="T70" fmla="*/ 17 w 162"/>
              <a:gd name="T71" fmla="*/ 64 h 156"/>
              <a:gd name="T72" fmla="*/ 17 w 162"/>
              <a:gd name="T73" fmla="*/ 44 h 156"/>
              <a:gd name="T74" fmla="*/ 26 w 162"/>
              <a:gd name="T75" fmla="*/ 22 h 156"/>
              <a:gd name="T76" fmla="*/ 52 w 162"/>
              <a:gd name="T77" fmla="*/ 34 h 156"/>
              <a:gd name="T78" fmla="*/ 44 w 162"/>
              <a:gd name="T79" fmla="*/ 53 h 156"/>
              <a:gd name="T80" fmla="*/ 53 w 162"/>
              <a:gd name="T81" fmla="*/ 71 h 156"/>
              <a:gd name="T82" fmla="*/ 57 w 162"/>
              <a:gd name="T83" fmla="*/ 75 h 156"/>
              <a:gd name="T84" fmla="*/ 55 w 162"/>
              <a:gd name="T85" fmla="*/ 80 h 156"/>
              <a:gd name="T86" fmla="*/ 48 w 162"/>
              <a:gd name="T87" fmla="*/ 84 h 156"/>
              <a:gd name="T88" fmla="*/ 39 w 162"/>
              <a:gd name="T89" fmla="*/ 77 h 156"/>
              <a:gd name="T90" fmla="*/ 30 w 162"/>
              <a:gd name="T91" fmla="*/ 53 h 156"/>
              <a:gd name="T92" fmla="*/ 37 w 162"/>
              <a:gd name="T93" fmla="*/ 31 h 156"/>
              <a:gd name="T94" fmla="*/ 46 w 162"/>
              <a:gd name="T95" fmla="*/ 22 h 156"/>
              <a:gd name="T96" fmla="*/ 53 w 162"/>
              <a:gd name="T97" fmla="*/ 23 h 156"/>
              <a:gd name="T98" fmla="*/ 55 w 162"/>
              <a:gd name="T99" fmla="*/ 29 h 156"/>
              <a:gd name="T100" fmla="*/ 52 w 162"/>
              <a:gd name="T101" fmla="*/ 34 h 156"/>
              <a:gd name="T102" fmla="*/ 116 w 162"/>
              <a:gd name="T103" fmla="*/ 44 h 156"/>
              <a:gd name="T104" fmla="*/ 114 w 162"/>
              <a:gd name="T105" fmla="*/ 66 h 156"/>
              <a:gd name="T106" fmla="*/ 107 w 162"/>
              <a:gd name="T107" fmla="*/ 73 h 156"/>
              <a:gd name="T108" fmla="*/ 109 w 162"/>
              <a:gd name="T109" fmla="*/ 80 h 156"/>
              <a:gd name="T110" fmla="*/ 112 w 162"/>
              <a:gd name="T111" fmla="*/ 84 h 156"/>
              <a:gd name="T112" fmla="*/ 118 w 162"/>
              <a:gd name="T113" fmla="*/ 82 h 156"/>
              <a:gd name="T114" fmla="*/ 132 w 162"/>
              <a:gd name="T115" fmla="*/ 62 h 156"/>
              <a:gd name="T116" fmla="*/ 131 w 162"/>
              <a:gd name="T117" fmla="*/ 38 h 156"/>
              <a:gd name="T118" fmla="*/ 120 w 162"/>
              <a:gd name="T119" fmla="*/ 23 h 156"/>
              <a:gd name="T120" fmla="*/ 112 w 162"/>
              <a:gd name="T121" fmla="*/ 22 h 156"/>
              <a:gd name="T122" fmla="*/ 109 w 162"/>
              <a:gd name="T123" fmla="*/ 27 h 156"/>
              <a:gd name="T124" fmla="*/ 110 w 162"/>
              <a:gd name="T125" fmla="*/ 3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2" h="156">
                <a:moveTo>
                  <a:pt x="131" y="12"/>
                </a:moveTo>
                <a:lnTo>
                  <a:pt x="131" y="12"/>
                </a:lnTo>
                <a:lnTo>
                  <a:pt x="129" y="11"/>
                </a:lnTo>
                <a:lnTo>
                  <a:pt x="127" y="9"/>
                </a:lnTo>
                <a:lnTo>
                  <a:pt x="127" y="5"/>
                </a:lnTo>
                <a:lnTo>
                  <a:pt x="129" y="3"/>
                </a:lnTo>
                <a:lnTo>
                  <a:pt x="129" y="3"/>
                </a:lnTo>
                <a:lnTo>
                  <a:pt x="131" y="1"/>
                </a:lnTo>
                <a:lnTo>
                  <a:pt x="134" y="0"/>
                </a:lnTo>
                <a:lnTo>
                  <a:pt x="136" y="1"/>
                </a:lnTo>
                <a:lnTo>
                  <a:pt x="140" y="1"/>
                </a:lnTo>
                <a:lnTo>
                  <a:pt x="140" y="1"/>
                </a:lnTo>
                <a:lnTo>
                  <a:pt x="149" y="12"/>
                </a:lnTo>
                <a:lnTo>
                  <a:pt x="156" y="25"/>
                </a:lnTo>
                <a:lnTo>
                  <a:pt x="156" y="25"/>
                </a:lnTo>
                <a:lnTo>
                  <a:pt x="162" y="40"/>
                </a:lnTo>
                <a:lnTo>
                  <a:pt x="162" y="55"/>
                </a:lnTo>
                <a:lnTo>
                  <a:pt x="162" y="55"/>
                </a:lnTo>
                <a:lnTo>
                  <a:pt x="160" y="67"/>
                </a:lnTo>
                <a:lnTo>
                  <a:pt x="156" y="80"/>
                </a:lnTo>
                <a:lnTo>
                  <a:pt x="156" y="80"/>
                </a:lnTo>
                <a:lnTo>
                  <a:pt x="149" y="91"/>
                </a:lnTo>
                <a:lnTo>
                  <a:pt x="140" y="100"/>
                </a:lnTo>
                <a:lnTo>
                  <a:pt x="140" y="100"/>
                </a:lnTo>
                <a:lnTo>
                  <a:pt x="138" y="102"/>
                </a:lnTo>
                <a:lnTo>
                  <a:pt x="134" y="102"/>
                </a:lnTo>
                <a:lnTo>
                  <a:pt x="132" y="102"/>
                </a:lnTo>
                <a:lnTo>
                  <a:pt x="131" y="100"/>
                </a:lnTo>
                <a:lnTo>
                  <a:pt x="131" y="100"/>
                </a:lnTo>
                <a:lnTo>
                  <a:pt x="129" y="97"/>
                </a:lnTo>
                <a:lnTo>
                  <a:pt x="129" y="95"/>
                </a:lnTo>
                <a:lnTo>
                  <a:pt x="129" y="91"/>
                </a:lnTo>
                <a:lnTo>
                  <a:pt x="131" y="89"/>
                </a:lnTo>
                <a:lnTo>
                  <a:pt x="131" y="89"/>
                </a:lnTo>
                <a:lnTo>
                  <a:pt x="138" y="82"/>
                </a:lnTo>
                <a:lnTo>
                  <a:pt x="143" y="75"/>
                </a:lnTo>
                <a:lnTo>
                  <a:pt x="143" y="75"/>
                </a:lnTo>
                <a:lnTo>
                  <a:pt x="145" y="64"/>
                </a:lnTo>
                <a:lnTo>
                  <a:pt x="147" y="55"/>
                </a:lnTo>
                <a:lnTo>
                  <a:pt x="147" y="55"/>
                </a:lnTo>
                <a:lnTo>
                  <a:pt x="147" y="44"/>
                </a:lnTo>
                <a:lnTo>
                  <a:pt x="143" y="33"/>
                </a:lnTo>
                <a:lnTo>
                  <a:pt x="143" y="33"/>
                </a:lnTo>
                <a:lnTo>
                  <a:pt x="138" y="22"/>
                </a:lnTo>
                <a:lnTo>
                  <a:pt x="131" y="12"/>
                </a:lnTo>
                <a:lnTo>
                  <a:pt x="131" y="12"/>
                </a:lnTo>
                <a:close/>
                <a:moveTo>
                  <a:pt x="83" y="36"/>
                </a:moveTo>
                <a:lnTo>
                  <a:pt x="83" y="36"/>
                </a:lnTo>
                <a:lnTo>
                  <a:pt x="88" y="38"/>
                </a:lnTo>
                <a:lnTo>
                  <a:pt x="92" y="40"/>
                </a:lnTo>
                <a:lnTo>
                  <a:pt x="96" y="45"/>
                </a:lnTo>
                <a:lnTo>
                  <a:pt x="96" y="51"/>
                </a:lnTo>
                <a:lnTo>
                  <a:pt x="96" y="51"/>
                </a:lnTo>
                <a:lnTo>
                  <a:pt x="96" y="55"/>
                </a:lnTo>
                <a:lnTo>
                  <a:pt x="94" y="58"/>
                </a:lnTo>
                <a:lnTo>
                  <a:pt x="92" y="62"/>
                </a:lnTo>
                <a:lnTo>
                  <a:pt x="88" y="64"/>
                </a:lnTo>
                <a:lnTo>
                  <a:pt x="88" y="156"/>
                </a:lnTo>
                <a:lnTo>
                  <a:pt x="76" y="156"/>
                </a:lnTo>
                <a:lnTo>
                  <a:pt x="76" y="64"/>
                </a:lnTo>
                <a:lnTo>
                  <a:pt x="76" y="64"/>
                </a:lnTo>
                <a:lnTo>
                  <a:pt x="70" y="58"/>
                </a:lnTo>
                <a:lnTo>
                  <a:pt x="68" y="55"/>
                </a:lnTo>
                <a:lnTo>
                  <a:pt x="68" y="51"/>
                </a:lnTo>
                <a:lnTo>
                  <a:pt x="68" y="51"/>
                </a:lnTo>
                <a:lnTo>
                  <a:pt x="68" y="45"/>
                </a:lnTo>
                <a:lnTo>
                  <a:pt x="72" y="40"/>
                </a:lnTo>
                <a:lnTo>
                  <a:pt x="77" y="38"/>
                </a:lnTo>
                <a:lnTo>
                  <a:pt x="83" y="36"/>
                </a:lnTo>
                <a:lnTo>
                  <a:pt x="83" y="36"/>
                </a:lnTo>
                <a:close/>
                <a:moveTo>
                  <a:pt x="33" y="12"/>
                </a:moveTo>
                <a:lnTo>
                  <a:pt x="33" y="12"/>
                </a:lnTo>
                <a:lnTo>
                  <a:pt x="35" y="11"/>
                </a:lnTo>
                <a:lnTo>
                  <a:pt x="35" y="9"/>
                </a:lnTo>
                <a:lnTo>
                  <a:pt x="35" y="5"/>
                </a:lnTo>
                <a:lnTo>
                  <a:pt x="33" y="3"/>
                </a:lnTo>
                <a:lnTo>
                  <a:pt x="33" y="3"/>
                </a:lnTo>
                <a:lnTo>
                  <a:pt x="31" y="1"/>
                </a:lnTo>
                <a:lnTo>
                  <a:pt x="30" y="0"/>
                </a:lnTo>
                <a:lnTo>
                  <a:pt x="26" y="1"/>
                </a:lnTo>
                <a:lnTo>
                  <a:pt x="24" y="1"/>
                </a:lnTo>
                <a:lnTo>
                  <a:pt x="24" y="1"/>
                </a:lnTo>
                <a:lnTo>
                  <a:pt x="13" y="12"/>
                </a:lnTo>
                <a:lnTo>
                  <a:pt x="6" y="25"/>
                </a:lnTo>
                <a:lnTo>
                  <a:pt x="6" y="25"/>
                </a:lnTo>
                <a:lnTo>
                  <a:pt x="2" y="40"/>
                </a:lnTo>
                <a:lnTo>
                  <a:pt x="0" y="55"/>
                </a:lnTo>
                <a:lnTo>
                  <a:pt x="0" y="55"/>
                </a:lnTo>
                <a:lnTo>
                  <a:pt x="4" y="67"/>
                </a:lnTo>
                <a:lnTo>
                  <a:pt x="8" y="80"/>
                </a:lnTo>
                <a:lnTo>
                  <a:pt x="8" y="80"/>
                </a:lnTo>
                <a:lnTo>
                  <a:pt x="15" y="91"/>
                </a:lnTo>
                <a:lnTo>
                  <a:pt x="24" y="100"/>
                </a:lnTo>
                <a:lnTo>
                  <a:pt x="24" y="100"/>
                </a:lnTo>
                <a:lnTo>
                  <a:pt x="26" y="102"/>
                </a:lnTo>
                <a:lnTo>
                  <a:pt x="28" y="102"/>
                </a:lnTo>
                <a:lnTo>
                  <a:pt x="31" y="102"/>
                </a:lnTo>
                <a:lnTo>
                  <a:pt x="33" y="100"/>
                </a:lnTo>
                <a:lnTo>
                  <a:pt x="33" y="100"/>
                </a:lnTo>
                <a:lnTo>
                  <a:pt x="35" y="97"/>
                </a:lnTo>
                <a:lnTo>
                  <a:pt x="35" y="95"/>
                </a:lnTo>
                <a:lnTo>
                  <a:pt x="35" y="91"/>
                </a:lnTo>
                <a:lnTo>
                  <a:pt x="33" y="89"/>
                </a:lnTo>
                <a:lnTo>
                  <a:pt x="33" y="89"/>
                </a:lnTo>
                <a:lnTo>
                  <a:pt x="26" y="82"/>
                </a:lnTo>
                <a:lnTo>
                  <a:pt x="20" y="75"/>
                </a:lnTo>
                <a:lnTo>
                  <a:pt x="20" y="75"/>
                </a:lnTo>
                <a:lnTo>
                  <a:pt x="17" y="64"/>
                </a:lnTo>
                <a:lnTo>
                  <a:pt x="15" y="55"/>
                </a:lnTo>
                <a:lnTo>
                  <a:pt x="15" y="55"/>
                </a:lnTo>
                <a:lnTo>
                  <a:pt x="17" y="44"/>
                </a:lnTo>
                <a:lnTo>
                  <a:pt x="20" y="33"/>
                </a:lnTo>
                <a:lnTo>
                  <a:pt x="20" y="33"/>
                </a:lnTo>
                <a:lnTo>
                  <a:pt x="26" y="22"/>
                </a:lnTo>
                <a:lnTo>
                  <a:pt x="33" y="12"/>
                </a:lnTo>
                <a:lnTo>
                  <a:pt x="33" y="12"/>
                </a:lnTo>
                <a:close/>
                <a:moveTo>
                  <a:pt x="52" y="34"/>
                </a:moveTo>
                <a:lnTo>
                  <a:pt x="52" y="34"/>
                </a:lnTo>
                <a:lnTo>
                  <a:pt x="46" y="44"/>
                </a:lnTo>
                <a:lnTo>
                  <a:pt x="44" y="53"/>
                </a:lnTo>
                <a:lnTo>
                  <a:pt x="48" y="62"/>
                </a:lnTo>
                <a:lnTo>
                  <a:pt x="50" y="66"/>
                </a:lnTo>
                <a:lnTo>
                  <a:pt x="53" y="71"/>
                </a:lnTo>
                <a:lnTo>
                  <a:pt x="53" y="71"/>
                </a:lnTo>
                <a:lnTo>
                  <a:pt x="55" y="73"/>
                </a:lnTo>
                <a:lnTo>
                  <a:pt x="57" y="75"/>
                </a:lnTo>
                <a:lnTo>
                  <a:pt x="57" y="78"/>
                </a:lnTo>
                <a:lnTo>
                  <a:pt x="55" y="80"/>
                </a:lnTo>
                <a:lnTo>
                  <a:pt x="55" y="80"/>
                </a:lnTo>
                <a:lnTo>
                  <a:pt x="53" y="82"/>
                </a:lnTo>
                <a:lnTo>
                  <a:pt x="52" y="84"/>
                </a:lnTo>
                <a:lnTo>
                  <a:pt x="48" y="84"/>
                </a:lnTo>
                <a:lnTo>
                  <a:pt x="46" y="82"/>
                </a:lnTo>
                <a:lnTo>
                  <a:pt x="46" y="82"/>
                </a:lnTo>
                <a:lnTo>
                  <a:pt x="39" y="77"/>
                </a:lnTo>
                <a:lnTo>
                  <a:pt x="33" y="69"/>
                </a:lnTo>
                <a:lnTo>
                  <a:pt x="31" y="62"/>
                </a:lnTo>
                <a:lnTo>
                  <a:pt x="30" y="53"/>
                </a:lnTo>
                <a:lnTo>
                  <a:pt x="30" y="45"/>
                </a:lnTo>
                <a:lnTo>
                  <a:pt x="33" y="38"/>
                </a:lnTo>
                <a:lnTo>
                  <a:pt x="37" y="31"/>
                </a:lnTo>
                <a:lnTo>
                  <a:pt x="42" y="23"/>
                </a:lnTo>
                <a:lnTo>
                  <a:pt x="42" y="23"/>
                </a:lnTo>
                <a:lnTo>
                  <a:pt x="46" y="22"/>
                </a:lnTo>
                <a:lnTo>
                  <a:pt x="48" y="22"/>
                </a:lnTo>
                <a:lnTo>
                  <a:pt x="50" y="22"/>
                </a:lnTo>
                <a:lnTo>
                  <a:pt x="53" y="23"/>
                </a:lnTo>
                <a:lnTo>
                  <a:pt x="53" y="23"/>
                </a:lnTo>
                <a:lnTo>
                  <a:pt x="53" y="27"/>
                </a:lnTo>
                <a:lnTo>
                  <a:pt x="55" y="29"/>
                </a:lnTo>
                <a:lnTo>
                  <a:pt x="53" y="33"/>
                </a:lnTo>
                <a:lnTo>
                  <a:pt x="52" y="34"/>
                </a:lnTo>
                <a:lnTo>
                  <a:pt x="52" y="34"/>
                </a:lnTo>
                <a:close/>
                <a:moveTo>
                  <a:pt x="110" y="34"/>
                </a:moveTo>
                <a:lnTo>
                  <a:pt x="110" y="34"/>
                </a:lnTo>
                <a:lnTo>
                  <a:pt x="116" y="44"/>
                </a:lnTo>
                <a:lnTo>
                  <a:pt x="118" y="53"/>
                </a:lnTo>
                <a:lnTo>
                  <a:pt x="116" y="62"/>
                </a:lnTo>
                <a:lnTo>
                  <a:pt x="114" y="66"/>
                </a:lnTo>
                <a:lnTo>
                  <a:pt x="110" y="71"/>
                </a:lnTo>
                <a:lnTo>
                  <a:pt x="110" y="71"/>
                </a:lnTo>
                <a:lnTo>
                  <a:pt x="107" y="73"/>
                </a:lnTo>
                <a:lnTo>
                  <a:pt x="107" y="75"/>
                </a:lnTo>
                <a:lnTo>
                  <a:pt x="107" y="78"/>
                </a:lnTo>
                <a:lnTo>
                  <a:pt x="109" y="80"/>
                </a:lnTo>
                <a:lnTo>
                  <a:pt x="109" y="80"/>
                </a:lnTo>
                <a:lnTo>
                  <a:pt x="110" y="82"/>
                </a:lnTo>
                <a:lnTo>
                  <a:pt x="112" y="84"/>
                </a:lnTo>
                <a:lnTo>
                  <a:pt x="116" y="84"/>
                </a:lnTo>
                <a:lnTo>
                  <a:pt x="118" y="82"/>
                </a:lnTo>
                <a:lnTo>
                  <a:pt x="118" y="82"/>
                </a:lnTo>
                <a:lnTo>
                  <a:pt x="125" y="77"/>
                </a:lnTo>
                <a:lnTo>
                  <a:pt x="129" y="69"/>
                </a:lnTo>
                <a:lnTo>
                  <a:pt x="132" y="62"/>
                </a:lnTo>
                <a:lnTo>
                  <a:pt x="134" y="53"/>
                </a:lnTo>
                <a:lnTo>
                  <a:pt x="132" y="45"/>
                </a:lnTo>
                <a:lnTo>
                  <a:pt x="131" y="38"/>
                </a:lnTo>
                <a:lnTo>
                  <a:pt x="127" y="31"/>
                </a:lnTo>
                <a:lnTo>
                  <a:pt x="120" y="23"/>
                </a:lnTo>
                <a:lnTo>
                  <a:pt x="120" y="23"/>
                </a:lnTo>
                <a:lnTo>
                  <a:pt x="118" y="22"/>
                </a:lnTo>
                <a:lnTo>
                  <a:pt x="116" y="22"/>
                </a:lnTo>
                <a:lnTo>
                  <a:pt x="112" y="22"/>
                </a:lnTo>
                <a:lnTo>
                  <a:pt x="110" y="23"/>
                </a:lnTo>
                <a:lnTo>
                  <a:pt x="110" y="23"/>
                </a:lnTo>
                <a:lnTo>
                  <a:pt x="109" y="27"/>
                </a:lnTo>
                <a:lnTo>
                  <a:pt x="109" y="29"/>
                </a:lnTo>
                <a:lnTo>
                  <a:pt x="109" y="33"/>
                </a:lnTo>
                <a:lnTo>
                  <a:pt x="110" y="34"/>
                </a:lnTo>
                <a:lnTo>
                  <a:pt x="110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C56034DB-E97A-314A-A23F-0B937B0002D3}"/>
              </a:ext>
            </a:extLst>
          </p:cNvPr>
          <p:cNvSpPr txBox="1"/>
          <p:nvPr/>
        </p:nvSpPr>
        <p:spPr>
          <a:xfrm>
            <a:off x="3846757" y="3357845"/>
            <a:ext cx="251536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请输入标题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3225F120-F75A-2148-995F-36CA4C0D4617}"/>
              </a:ext>
            </a:extLst>
          </p:cNvPr>
          <p:cNvSpPr txBox="1"/>
          <p:nvPr/>
        </p:nvSpPr>
        <p:spPr>
          <a:xfrm>
            <a:off x="3914675" y="3861901"/>
            <a:ext cx="2322565" cy="7746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请填入您的内容，或复制内容后点击右键选择只保留文本来粘贴您的内容。请填入您的内容，</a:t>
            </a:r>
            <a:endParaRPr kumimoji="0" lang="en-US" altLang="zh-CN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3" name="燕尾形箭头 22">
            <a:extLst>
              <a:ext uri="{FF2B5EF4-FFF2-40B4-BE49-F238E27FC236}">
                <a16:creationId xmlns:a16="http://schemas.microsoft.com/office/drawing/2014/main" xmlns="" id="{B4A89CF6-059F-9849-AA35-8D8F0A508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448" y="3367063"/>
            <a:ext cx="1113530" cy="551760"/>
          </a:xfrm>
          <a:prstGeom prst="notchedRightArrow">
            <a:avLst>
              <a:gd name="adj1" fmla="val 50000"/>
              <a:gd name="adj2" fmla="val 49984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34281" tIns="17140" rIns="34281" bIns="17140"/>
          <a:lstStyle/>
          <a:p>
            <a:pPr>
              <a:defRPr/>
            </a:pPr>
            <a:endParaRPr lang="zh-CN" altLang="en-US" dirty="0">
              <a:latin typeface="Corbel" pitchFamily="34" charset="0"/>
            </a:endParaRPr>
          </a:p>
        </p:txBody>
      </p:sp>
      <p:sp>
        <p:nvSpPr>
          <p:cNvPr id="24" name="任意多边形 30">
            <a:extLst>
              <a:ext uri="{FF2B5EF4-FFF2-40B4-BE49-F238E27FC236}">
                <a16:creationId xmlns:a16="http://schemas.microsoft.com/office/drawing/2014/main" xmlns="" id="{2DCC47AC-9D3F-B34F-97B5-F1AA452DE403}"/>
              </a:ext>
            </a:extLst>
          </p:cNvPr>
          <p:cNvSpPr/>
          <p:nvPr/>
        </p:nvSpPr>
        <p:spPr bwMode="auto">
          <a:xfrm>
            <a:off x="982638" y="3073894"/>
            <a:ext cx="989965" cy="1138099"/>
          </a:xfrm>
          <a:custGeom>
            <a:avLst/>
            <a:gdLst>
              <a:gd name="connsiteX0" fmla="*/ 0 w 4017518"/>
              <a:gd name="connsiteY0" fmla="*/ 1747621 h 3495241"/>
              <a:gd name="connsiteX1" fmla="*/ 873810 w 4017518"/>
              <a:gd name="connsiteY1" fmla="*/ 1 h 3495241"/>
              <a:gd name="connsiteX2" fmla="*/ 3143708 w 4017518"/>
              <a:gd name="connsiteY2" fmla="*/ 1 h 3495241"/>
              <a:gd name="connsiteX3" fmla="*/ 4017518 w 4017518"/>
              <a:gd name="connsiteY3" fmla="*/ 1747621 h 3495241"/>
              <a:gd name="connsiteX4" fmla="*/ 3143708 w 4017518"/>
              <a:gd name="connsiteY4" fmla="*/ 3495240 h 3495241"/>
              <a:gd name="connsiteX5" fmla="*/ 873810 w 4017518"/>
              <a:gd name="connsiteY5" fmla="*/ 3495240 h 3495241"/>
              <a:gd name="connsiteX6" fmla="*/ 0 w 4017518"/>
              <a:gd name="connsiteY6" fmla="*/ 1747621 h 349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7518" h="3495241">
                <a:moveTo>
                  <a:pt x="2008758" y="0"/>
                </a:moveTo>
                <a:lnTo>
                  <a:pt x="4017516" y="760215"/>
                </a:lnTo>
                <a:lnTo>
                  <a:pt x="4017516" y="2735026"/>
                </a:lnTo>
                <a:lnTo>
                  <a:pt x="2008758" y="3495241"/>
                </a:lnTo>
                <a:lnTo>
                  <a:pt x="2" y="2735026"/>
                </a:lnTo>
                <a:lnTo>
                  <a:pt x="2" y="760215"/>
                </a:lnTo>
                <a:lnTo>
                  <a:pt x="200875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411">
            <a:extLst>
              <a:ext uri="{FF2B5EF4-FFF2-40B4-BE49-F238E27FC236}">
                <a16:creationId xmlns:a16="http://schemas.microsoft.com/office/drawing/2014/main" xmlns="" id="{D502381F-CDA7-B545-ACF3-9BB5BD842CAD}"/>
              </a:ext>
            </a:extLst>
          </p:cNvPr>
          <p:cNvSpPr>
            <a:spLocks noEditPoints="1"/>
          </p:cNvSpPr>
          <p:nvPr/>
        </p:nvSpPr>
        <p:spPr bwMode="auto">
          <a:xfrm>
            <a:off x="1140387" y="3249847"/>
            <a:ext cx="674465" cy="693071"/>
          </a:xfrm>
          <a:custGeom>
            <a:avLst/>
            <a:gdLst>
              <a:gd name="T0" fmla="*/ 68 w 145"/>
              <a:gd name="T1" fmla="*/ 75 h 149"/>
              <a:gd name="T2" fmla="*/ 86 w 145"/>
              <a:gd name="T3" fmla="*/ 86 h 149"/>
              <a:gd name="T4" fmla="*/ 81 w 145"/>
              <a:gd name="T5" fmla="*/ 110 h 149"/>
              <a:gd name="T6" fmla="*/ 73 w 145"/>
              <a:gd name="T7" fmla="*/ 129 h 149"/>
              <a:gd name="T8" fmla="*/ 57 w 145"/>
              <a:gd name="T9" fmla="*/ 140 h 149"/>
              <a:gd name="T10" fmla="*/ 38 w 145"/>
              <a:gd name="T11" fmla="*/ 141 h 149"/>
              <a:gd name="T12" fmla="*/ 18 w 145"/>
              <a:gd name="T13" fmla="*/ 130 h 149"/>
              <a:gd name="T14" fmla="*/ 9 w 145"/>
              <a:gd name="T15" fmla="*/ 118 h 149"/>
              <a:gd name="T16" fmla="*/ 9 w 145"/>
              <a:gd name="T17" fmla="*/ 90 h 149"/>
              <a:gd name="T18" fmla="*/ 18 w 145"/>
              <a:gd name="T19" fmla="*/ 77 h 149"/>
              <a:gd name="T20" fmla="*/ 38 w 145"/>
              <a:gd name="T21" fmla="*/ 68 h 149"/>
              <a:gd name="T22" fmla="*/ 121 w 145"/>
              <a:gd name="T23" fmla="*/ 30 h 149"/>
              <a:gd name="T24" fmla="*/ 99 w 145"/>
              <a:gd name="T25" fmla="*/ 33 h 149"/>
              <a:gd name="T26" fmla="*/ 88 w 145"/>
              <a:gd name="T27" fmla="*/ 44 h 149"/>
              <a:gd name="T28" fmla="*/ 88 w 145"/>
              <a:gd name="T29" fmla="*/ 63 h 149"/>
              <a:gd name="T30" fmla="*/ 93 w 145"/>
              <a:gd name="T31" fmla="*/ 77 h 149"/>
              <a:gd name="T32" fmla="*/ 106 w 145"/>
              <a:gd name="T33" fmla="*/ 90 h 149"/>
              <a:gd name="T34" fmla="*/ 130 w 145"/>
              <a:gd name="T35" fmla="*/ 86 h 149"/>
              <a:gd name="T36" fmla="*/ 141 w 145"/>
              <a:gd name="T37" fmla="*/ 75 h 149"/>
              <a:gd name="T38" fmla="*/ 139 w 145"/>
              <a:gd name="T39" fmla="*/ 59 h 149"/>
              <a:gd name="T40" fmla="*/ 134 w 145"/>
              <a:gd name="T41" fmla="*/ 44 h 149"/>
              <a:gd name="T42" fmla="*/ 121 w 145"/>
              <a:gd name="T43" fmla="*/ 35 h 149"/>
              <a:gd name="T44" fmla="*/ 125 w 145"/>
              <a:gd name="T45" fmla="*/ 61 h 149"/>
              <a:gd name="T46" fmla="*/ 104 w 145"/>
              <a:gd name="T47" fmla="*/ 68 h 149"/>
              <a:gd name="T48" fmla="*/ 110 w 145"/>
              <a:gd name="T49" fmla="*/ 50 h 149"/>
              <a:gd name="T50" fmla="*/ 117 w 145"/>
              <a:gd name="T51" fmla="*/ 64 h 149"/>
              <a:gd name="T52" fmla="*/ 110 w 145"/>
              <a:gd name="T53" fmla="*/ 57 h 149"/>
              <a:gd name="T54" fmla="*/ 132 w 145"/>
              <a:gd name="T55" fmla="*/ 63 h 149"/>
              <a:gd name="T56" fmla="*/ 106 w 145"/>
              <a:gd name="T57" fmla="*/ 75 h 149"/>
              <a:gd name="T58" fmla="*/ 103 w 145"/>
              <a:gd name="T59" fmla="*/ 46 h 149"/>
              <a:gd name="T60" fmla="*/ 66 w 145"/>
              <a:gd name="T61" fmla="*/ 0 h 149"/>
              <a:gd name="T62" fmla="*/ 44 w 145"/>
              <a:gd name="T63" fmla="*/ 4 h 149"/>
              <a:gd name="T64" fmla="*/ 33 w 145"/>
              <a:gd name="T65" fmla="*/ 17 h 149"/>
              <a:gd name="T66" fmla="*/ 33 w 145"/>
              <a:gd name="T67" fmla="*/ 33 h 149"/>
              <a:gd name="T68" fmla="*/ 40 w 145"/>
              <a:gd name="T69" fmla="*/ 48 h 149"/>
              <a:gd name="T70" fmla="*/ 53 w 145"/>
              <a:gd name="T71" fmla="*/ 61 h 149"/>
              <a:gd name="T72" fmla="*/ 75 w 145"/>
              <a:gd name="T73" fmla="*/ 57 h 149"/>
              <a:gd name="T74" fmla="*/ 86 w 145"/>
              <a:gd name="T75" fmla="*/ 46 h 149"/>
              <a:gd name="T76" fmla="*/ 86 w 145"/>
              <a:gd name="T77" fmla="*/ 30 h 149"/>
              <a:gd name="T78" fmla="*/ 81 w 145"/>
              <a:gd name="T79" fmla="*/ 15 h 149"/>
              <a:gd name="T80" fmla="*/ 66 w 145"/>
              <a:gd name="T81" fmla="*/ 6 h 149"/>
              <a:gd name="T82" fmla="*/ 71 w 145"/>
              <a:gd name="T83" fmla="*/ 33 h 149"/>
              <a:gd name="T84" fmla="*/ 51 w 145"/>
              <a:gd name="T85" fmla="*/ 39 h 149"/>
              <a:gd name="T86" fmla="*/ 57 w 145"/>
              <a:gd name="T87" fmla="*/ 20 h 149"/>
              <a:gd name="T88" fmla="*/ 62 w 145"/>
              <a:gd name="T89" fmla="*/ 35 h 149"/>
              <a:gd name="T90" fmla="*/ 57 w 145"/>
              <a:gd name="T91" fmla="*/ 28 h 149"/>
              <a:gd name="T92" fmla="*/ 77 w 145"/>
              <a:gd name="T93" fmla="*/ 33 h 149"/>
              <a:gd name="T94" fmla="*/ 51 w 145"/>
              <a:gd name="T95" fmla="*/ 46 h 149"/>
              <a:gd name="T96" fmla="*/ 49 w 145"/>
              <a:gd name="T97" fmla="*/ 19 h 149"/>
              <a:gd name="T98" fmla="*/ 44 w 145"/>
              <a:gd name="T99" fmla="*/ 88 h 149"/>
              <a:gd name="T100" fmla="*/ 33 w 145"/>
              <a:gd name="T101" fmla="*/ 116 h 149"/>
              <a:gd name="T102" fmla="*/ 59 w 145"/>
              <a:gd name="T103" fmla="*/ 110 h 149"/>
              <a:gd name="T104" fmla="*/ 44 w 145"/>
              <a:gd name="T105" fmla="*/ 88 h 149"/>
              <a:gd name="T106" fmla="*/ 38 w 145"/>
              <a:gd name="T107" fmla="*/ 99 h 149"/>
              <a:gd name="T108" fmla="*/ 44 w 145"/>
              <a:gd name="T109" fmla="*/ 112 h 149"/>
              <a:gd name="T110" fmla="*/ 51 w 145"/>
              <a:gd name="T111" fmla="*/ 101 h 149"/>
              <a:gd name="T112" fmla="*/ 35 w 145"/>
              <a:gd name="T113" fmla="*/ 81 h 149"/>
              <a:gd name="T114" fmla="*/ 27 w 145"/>
              <a:gd name="T115" fmla="*/ 121 h 149"/>
              <a:gd name="T116" fmla="*/ 70 w 145"/>
              <a:gd name="T117" fmla="*/ 10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5" h="149">
                <a:moveTo>
                  <a:pt x="51" y="68"/>
                </a:moveTo>
                <a:lnTo>
                  <a:pt x="51" y="68"/>
                </a:lnTo>
                <a:lnTo>
                  <a:pt x="59" y="70"/>
                </a:lnTo>
                <a:lnTo>
                  <a:pt x="62" y="63"/>
                </a:lnTo>
                <a:lnTo>
                  <a:pt x="62" y="63"/>
                </a:lnTo>
                <a:lnTo>
                  <a:pt x="68" y="64"/>
                </a:lnTo>
                <a:lnTo>
                  <a:pt x="71" y="68"/>
                </a:lnTo>
                <a:lnTo>
                  <a:pt x="68" y="75"/>
                </a:lnTo>
                <a:lnTo>
                  <a:pt x="68" y="75"/>
                </a:lnTo>
                <a:lnTo>
                  <a:pt x="71" y="77"/>
                </a:lnTo>
                <a:lnTo>
                  <a:pt x="71" y="77"/>
                </a:lnTo>
                <a:lnTo>
                  <a:pt x="73" y="81"/>
                </a:lnTo>
                <a:lnTo>
                  <a:pt x="81" y="77"/>
                </a:lnTo>
                <a:lnTo>
                  <a:pt x="81" y="77"/>
                </a:lnTo>
                <a:lnTo>
                  <a:pt x="84" y="83"/>
                </a:lnTo>
                <a:lnTo>
                  <a:pt x="86" y="86"/>
                </a:lnTo>
                <a:lnTo>
                  <a:pt x="79" y="92"/>
                </a:lnTo>
                <a:lnTo>
                  <a:pt x="79" y="92"/>
                </a:lnTo>
                <a:lnTo>
                  <a:pt x="81" y="97"/>
                </a:lnTo>
                <a:lnTo>
                  <a:pt x="88" y="99"/>
                </a:lnTo>
                <a:lnTo>
                  <a:pt x="88" y="99"/>
                </a:lnTo>
                <a:lnTo>
                  <a:pt x="90" y="105"/>
                </a:lnTo>
                <a:lnTo>
                  <a:pt x="88" y="110"/>
                </a:lnTo>
                <a:lnTo>
                  <a:pt x="81" y="110"/>
                </a:lnTo>
                <a:lnTo>
                  <a:pt x="81" y="110"/>
                </a:lnTo>
                <a:lnTo>
                  <a:pt x="79" y="118"/>
                </a:lnTo>
                <a:lnTo>
                  <a:pt x="86" y="121"/>
                </a:lnTo>
                <a:lnTo>
                  <a:pt x="86" y="121"/>
                </a:lnTo>
                <a:lnTo>
                  <a:pt x="82" y="127"/>
                </a:lnTo>
                <a:lnTo>
                  <a:pt x="81" y="130"/>
                </a:lnTo>
                <a:lnTo>
                  <a:pt x="73" y="129"/>
                </a:lnTo>
                <a:lnTo>
                  <a:pt x="73" y="129"/>
                </a:lnTo>
                <a:lnTo>
                  <a:pt x="71" y="130"/>
                </a:lnTo>
                <a:lnTo>
                  <a:pt x="71" y="130"/>
                </a:lnTo>
                <a:lnTo>
                  <a:pt x="68" y="134"/>
                </a:lnTo>
                <a:lnTo>
                  <a:pt x="71" y="140"/>
                </a:lnTo>
                <a:lnTo>
                  <a:pt x="71" y="140"/>
                </a:lnTo>
                <a:lnTo>
                  <a:pt x="66" y="143"/>
                </a:lnTo>
                <a:lnTo>
                  <a:pt x="62" y="145"/>
                </a:lnTo>
                <a:lnTo>
                  <a:pt x="57" y="140"/>
                </a:lnTo>
                <a:lnTo>
                  <a:pt x="57" y="140"/>
                </a:lnTo>
                <a:lnTo>
                  <a:pt x="51" y="141"/>
                </a:lnTo>
                <a:lnTo>
                  <a:pt x="49" y="149"/>
                </a:lnTo>
                <a:lnTo>
                  <a:pt x="49" y="149"/>
                </a:lnTo>
                <a:lnTo>
                  <a:pt x="44" y="149"/>
                </a:lnTo>
                <a:lnTo>
                  <a:pt x="38" y="149"/>
                </a:lnTo>
                <a:lnTo>
                  <a:pt x="38" y="141"/>
                </a:lnTo>
                <a:lnTo>
                  <a:pt x="38" y="141"/>
                </a:lnTo>
                <a:lnTo>
                  <a:pt x="31" y="140"/>
                </a:lnTo>
                <a:lnTo>
                  <a:pt x="27" y="145"/>
                </a:lnTo>
                <a:lnTo>
                  <a:pt x="27" y="145"/>
                </a:lnTo>
                <a:lnTo>
                  <a:pt x="22" y="143"/>
                </a:lnTo>
                <a:lnTo>
                  <a:pt x="18" y="140"/>
                </a:lnTo>
                <a:lnTo>
                  <a:pt x="20" y="132"/>
                </a:lnTo>
                <a:lnTo>
                  <a:pt x="20" y="132"/>
                </a:lnTo>
                <a:lnTo>
                  <a:pt x="18" y="130"/>
                </a:lnTo>
                <a:lnTo>
                  <a:pt x="18" y="130"/>
                </a:lnTo>
                <a:lnTo>
                  <a:pt x="15" y="129"/>
                </a:lnTo>
                <a:lnTo>
                  <a:pt x="9" y="130"/>
                </a:lnTo>
                <a:lnTo>
                  <a:pt x="9" y="130"/>
                </a:lnTo>
                <a:lnTo>
                  <a:pt x="5" y="127"/>
                </a:lnTo>
                <a:lnTo>
                  <a:pt x="3" y="121"/>
                </a:lnTo>
                <a:lnTo>
                  <a:pt x="9" y="118"/>
                </a:lnTo>
                <a:lnTo>
                  <a:pt x="9" y="118"/>
                </a:lnTo>
                <a:lnTo>
                  <a:pt x="7" y="110"/>
                </a:lnTo>
                <a:lnTo>
                  <a:pt x="0" y="110"/>
                </a:lnTo>
                <a:lnTo>
                  <a:pt x="0" y="110"/>
                </a:lnTo>
                <a:lnTo>
                  <a:pt x="0" y="103"/>
                </a:lnTo>
                <a:lnTo>
                  <a:pt x="0" y="99"/>
                </a:lnTo>
                <a:lnTo>
                  <a:pt x="7" y="97"/>
                </a:lnTo>
                <a:lnTo>
                  <a:pt x="7" y="97"/>
                </a:lnTo>
                <a:lnTo>
                  <a:pt x="9" y="90"/>
                </a:lnTo>
                <a:lnTo>
                  <a:pt x="3" y="86"/>
                </a:lnTo>
                <a:lnTo>
                  <a:pt x="3" y="86"/>
                </a:lnTo>
                <a:lnTo>
                  <a:pt x="5" y="81"/>
                </a:lnTo>
                <a:lnTo>
                  <a:pt x="9" y="77"/>
                </a:lnTo>
                <a:lnTo>
                  <a:pt x="16" y="81"/>
                </a:lnTo>
                <a:lnTo>
                  <a:pt x="16" y="81"/>
                </a:lnTo>
                <a:lnTo>
                  <a:pt x="18" y="77"/>
                </a:lnTo>
                <a:lnTo>
                  <a:pt x="18" y="77"/>
                </a:lnTo>
                <a:lnTo>
                  <a:pt x="20" y="75"/>
                </a:lnTo>
                <a:lnTo>
                  <a:pt x="18" y="68"/>
                </a:lnTo>
                <a:lnTo>
                  <a:pt x="18" y="68"/>
                </a:lnTo>
                <a:lnTo>
                  <a:pt x="22" y="64"/>
                </a:lnTo>
                <a:lnTo>
                  <a:pt x="27" y="63"/>
                </a:lnTo>
                <a:lnTo>
                  <a:pt x="31" y="70"/>
                </a:lnTo>
                <a:lnTo>
                  <a:pt x="31" y="70"/>
                </a:lnTo>
                <a:lnTo>
                  <a:pt x="38" y="68"/>
                </a:lnTo>
                <a:lnTo>
                  <a:pt x="38" y="61"/>
                </a:lnTo>
                <a:lnTo>
                  <a:pt x="38" y="61"/>
                </a:lnTo>
                <a:lnTo>
                  <a:pt x="44" y="59"/>
                </a:lnTo>
                <a:lnTo>
                  <a:pt x="49" y="61"/>
                </a:lnTo>
                <a:lnTo>
                  <a:pt x="51" y="68"/>
                </a:lnTo>
                <a:lnTo>
                  <a:pt x="51" y="68"/>
                </a:lnTo>
                <a:close/>
                <a:moveTo>
                  <a:pt x="121" y="35"/>
                </a:moveTo>
                <a:lnTo>
                  <a:pt x="121" y="30"/>
                </a:lnTo>
                <a:lnTo>
                  <a:pt x="121" y="30"/>
                </a:lnTo>
                <a:lnTo>
                  <a:pt x="114" y="30"/>
                </a:lnTo>
                <a:lnTo>
                  <a:pt x="112" y="35"/>
                </a:lnTo>
                <a:lnTo>
                  <a:pt x="112" y="35"/>
                </a:lnTo>
                <a:lnTo>
                  <a:pt x="108" y="35"/>
                </a:lnTo>
                <a:lnTo>
                  <a:pt x="104" y="31"/>
                </a:lnTo>
                <a:lnTo>
                  <a:pt x="104" y="31"/>
                </a:lnTo>
                <a:lnTo>
                  <a:pt x="99" y="33"/>
                </a:lnTo>
                <a:lnTo>
                  <a:pt x="101" y="39"/>
                </a:lnTo>
                <a:lnTo>
                  <a:pt x="101" y="39"/>
                </a:lnTo>
                <a:lnTo>
                  <a:pt x="97" y="41"/>
                </a:lnTo>
                <a:lnTo>
                  <a:pt x="97" y="41"/>
                </a:lnTo>
                <a:lnTo>
                  <a:pt x="95" y="42"/>
                </a:lnTo>
                <a:lnTo>
                  <a:pt x="92" y="39"/>
                </a:lnTo>
                <a:lnTo>
                  <a:pt x="92" y="39"/>
                </a:lnTo>
                <a:lnTo>
                  <a:pt x="88" y="44"/>
                </a:lnTo>
                <a:lnTo>
                  <a:pt x="92" y="48"/>
                </a:lnTo>
                <a:lnTo>
                  <a:pt x="92" y="48"/>
                </a:lnTo>
                <a:lnTo>
                  <a:pt x="90" y="53"/>
                </a:lnTo>
                <a:lnTo>
                  <a:pt x="84" y="53"/>
                </a:lnTo>
                <a:lnTo>
                  <a:pt x="84" y="53"/>
                </a:lnTo>
                <a:lnTo>
                  <a:pt x="82" y="61"/>
                </a:lnTo>
                <a:lnTo>
                  <a:pt x="88" y="63"/>
                </a:lnTo>
                <a:lnTo>
                  <a:pt x="88" y="63"/>
                </a:lnTo>
                <a:lnTo>
                  <a:pt x="90" y="66"/>
                </a:lnTo>
                <a:lnTo>
                  <a:pt x="84" y="70"/>
                </a:lnTo>
                <a:lnTo>
                  <a:pt x="84" y="70"/>
                </a:lnTo>
                <a:lnTo>
                  <a:pt x="88" y="75"/>
                </a:lnTo>
                <a:lnTo>
                  <a:pt x="92" y="75"/>
                </a:lnTo>
                <a:lnTo>
                  <a:pt x="92" y="75"/>
                </a:lnTo>
                <a:lnTo>
                  <a:pt x="93" y="77"/>
                </a:lnTo>
                <a:lnTo>
                  <a:pt x="93" y="77"/>
                </a:lnTo>
                <a:lnTo>
                  <a:pt x="95" y="79"/>
                </a:lnTo>
                <a:lnTo>
                  <a:pt x="93" y="83"/>
                </a:lnTo>
                <a:lnTo>
                  <a:pt x="93" y="83"/>
                </a:lnTo>
                <a:lnTo>
                  <a:pt x="99" y="86"/>
                </a:lnTo>
                <a:lnTo>
                  <a:pt x="103" y="83"/>
                </a:lnTo>
                <a:lnTo>
                  <a:pt x="103" y="83"/>
                </a:lnTo>
                <a:lnTo>
                  <a:pt x="106" y="85"/>
                </a:lnTo>
                <a:lnTo>
                  <a:pt x="106" y="90"/>
                </a:lnTo>
                <a:lnTo>
                  <a:pt x="106" y="90"/>
                </a:lnTo>
                <a:lnTo>
                  <a:pt x="114" y="92"/>
                </a:lnTo>
                <a:lnTo>
                  <a:pt x="115" y="86"/>
                </a:lnTo>
                <a:lnTo>
                  <a:pt x="115" y="86"/>
                </a:lnTo>
                <a:lnTo>
                  <a:pt x="121" y="86"/>
                </a:lnTo>
                <a:lnTo>
                  <a:pt x="123" y="90"/>
                </a:lnTo>
                <a:lnTo>
                  <a:pt x="123" y="90"/>
                </a:lnTo>
                <a:lnTo>
                  <a:pt x="130" y="86"/>
                </a:lnTo>
                <a:lnTo>
                  <a:pt x="128" y="83"/>
                </a:lnTo>
                <a:lnTo>
                  <a:pt x="128" y="83"/>
                </a:lnTo>
                <a:lnTo>
                  <a:pt x="130" y="81"/>
                </a:lnTo>
                <a:lnTo>
                  <a:pt x="130" y="81"/>
                </a:lnTo>
                <a:lnTo>
                  <a:pt x="132" y="79"/>
                </a:lnTo>
                <a:lnTo>
                  <a:pt x="137" y="81"/>
                </a:lnTo>
                <a:lnTo>
                  <a:pt x="137" y="81"/>
                </a:lnTo>
                <a:lnTo>
                  <a:pt x="141" y="75"/>
                </a:lnTo>
                <a:lnTo>
                  <a:pt x="137" y="72"/>
                </a:lnTo>
                <a:lnTo>
                  <a:pt x="137" y="72"/>
                </a:lnTo>
                <a:lnTo>
                  <a:pt x="139" y="68"/>
                </a:lnTo>
                <a:lnTo>
                  <a:pt x="145" y="68"/>
                </a:lnTo>
                <a:lnTo>
                  <a:pt x="145" y="68"/>
                </a:lnTo>
                <a:lnTo>
                  <a:pt x="145" y="61"/>
                </a:lnTo>
                <a:lnTo>
                  <a:pt x="139" y="59"/>
                </a:lnTo>
                <a:lnTo>
                  <a:pt x="139" y="59"/>
                </a:lnTo>
                <a:lnTo>
                  <a:pt x="139" y="53"/>
                </a:lnTo>
                <a:lnTo>
                  <a:pt x="143" y="52"/>
                </a:lnTo>
                <a:lnTo>
                  <a:pt x="143" y="52"/>
                </a:lnTo>
                <a:lnTo>
                  <a:pt x="141" y="44"/>
                </a:lnTo>
                <a:lnTo>
                  <a:pt x="136" y="46"/>
                </a:lnTo>
                <a:lnTo>
                  <a:pt x="136" y="46"/>
                </a:lnTo>
                <a:lnTo>
                  <a:pt x="134" y="44"/>
                </a:lnTo>
                <a:lnTo>
                  <a:pt x="134" y="44"/>
                </a:lnTo>
                <a:lnTo>
                  <a:pt x="132" y="42"/>
                </a:lnTo>
                <a:lnTo>
                  <a:pt x="136" y="37"/>
                </a:lnTo>
                <a:lnTo>
                  <a:pt x="136" y="37"/>
                </a:lnTo>
                <a:lnTo>
                  <a:pt x="130" y="33"/>
                </a:lnTo>
                <a:lnTo>
                  <a:pt x="126" y="37"/>
                </a:lnTo>
                <a:lnTo>
                  <a:pt x="126" y="37"/>
                </a:lnTo>
                <a:lnTo>
                  <a:pt x="121" y="35"/>
                </a:lnTo>
                <a:lnTo>
                  <a:pt x="121" y="35"/>
                </a:lnTo>
                <a:close/>
                <a:moveTo>
                  <a:pt x="115" y="50"/>
                </a:moveTo>
                <a:lnTo>
                  <a:pt x="115" y="50"/>
                </a:lnTo>
                <a:lnTo>
                  <a:pt x="119" y="50"/>
                </a:lnTo>
                <a:lnTo>
                  <a:pt x="123" y="53"/>
                </a:lnTo>
                <a:lnTo>
                  <a:pt x="123" y="53"/>
                </a:lnTo>
                <a:lnTo>
                  <a:pt x="125" y="57"/>
                </a:lnTo>
                <a:lnTo>
                  <a:pt x="125" y="61"/>
                </a:lnTo>
                <a:lnTo>
                  <a:pt x="125" y="61"/>
                </a:lnTo>
                <a:lnTo>
                  <a:pt x="125" y="66"/>
                </a:lnTo>
                <a:lnTo>
                  <a:pt x="121" y="70"/>
                </a:lnTo>
                <a:lnTo>
                  <a:pt x="121" y="70"/>
                </a:lnTo>
                <a:lnTo>
                  <a:pt x="117" y="72"/>
                </a:lnTo>
                <a:lnTo>
                  <a:pt x="114" y="72"/>
                </a:lnTo>
                <a:lnTo>
                  <a:pt x="114" y="72"/>
                </a:lnTo>
                <a:lnTo>
                  <a:pt x="108" y="70"/>
                </a:lnTo>
                <a:lnTo>
                  <a:pt x="104" y="68"/>
                </a:lnTo>
                <a:lnTo>
                  <a:pt x="104" y="68"/>
                </a:lnTo>
                <a:lnTo>
                  <a:pt x="103" y="64"/>
                </a:lnTo>
                <a:lnTo>
                  <a:pt x="103" y="59"/>
                </a:lnTo>
                <a:lnTo>
                  <a:pt x="103" y="59"/>
                </a:lnTo>
                <a:lnTo>
                  <a:pt x="104" y="55"/>
                </a:lnTo>
                <a:lnTo>
                  <a:pt x="106" y="52"/>
                </a:lnTo>
                <a:lnTo>
                  <a:pt x="106" y="52"/>
                </a:lnTo>
                <a:lnTo>
                  <a:pt x="110" y="50"/>
                </a:lnTo>
                <a:lnTo>
                  <a:pt x="115" y="50"/>
                </a:lnTo>
                <a:lnTo>
                  <a:pt x="115" y="50"/>
                </a:lnTo>
                <a:close/>
                <a:moveTo>
                  <a:pt x="117" y="57"/>
                </a:moveTo>
                <a:lnTo>
                  <a:pt x="117" y="57"/>
                </a:lnTo>
                <a:lnTo>
                  <a:pt x="119" y="61"/>
                </a:lnTo>
                <a:lnTo>
                  <a:pt x="119" y="61"/>
                </a:lnTo>
                <a:lnTo>
                  <a:pt x="117" y="64"/>
                </a:lnTo>
                <a:lnTo>
                  <a:pt x="117" y="64"/>
                </a:lnTo>
                <a:lnTo>
                  <a:pt x="114" y="66"/>
                </a:lnTo>
                <a:lnTo>
                  <a:pt x="114" y="66"/>
                </a:lnTo>
                <a:lnTo>
                  <a:pt x="110" y="64"/>
                </a:lnTo>
                <a:lnTo>
                  <a:pt x="110" y="64"/>
                </a:lnTo>
                <a:lnTo>
                  <a:pt x="108" y="59"/>
                </a:lnTo>
                <a:lnTo>
                  <a:pt x="108" y="59"/>
                </a:lnTo>
                <a:lnTo>
                  <a:pt x="110" y="57"/>
                </a:lnTo>
                <a:lnTo>
                  <a:pt x="110" y="57"/>
                </a:lnTo>
                <a:lnTo>
                  <a:pt x="115" y="55"/>
                </a:lnTo>
                <a:lnTo>
                  <a:pt x="115" y="55"/>
                </a:lnTo>
                <a:lnTo>
                  <a:pt x="117" y="57"/>
                </a:lnTo>
                <a:lnTo>
                  <a:pt x="117" y="57"/>
                </a:lnTo>
                <a:close/>
                <a:moveTo>
                  <a:pt x="128" y="50"/>
                </a:moveTo>
                <a:lnTo>
                  <a:pt x="128" y="50"/>
                </a:lnTo>
                <a:lnTo>
                  <a:pt x="130" y="55"/>
                </a:lnTo>
                <a:lnTo>
                  <a:pt x="132" y="63"/>
                </a:lnTo>
                <a:lnTo>
                  <a:pt x="132" y="63"/>
                </a:lnTo>
                <a:lnTo>
                  <a:pt x="128" y="68"/>
                </a:lnTo>
                <a:lnTo>
                  <a:pt x="125" y="74"/>
                </a:lnTo>
                <a:lnTo>
                  <a:pt x="125" y="74"/>
                </a:lnTo>
                <a:lnTo>
                  <a:pt x="119" y="77"/>
                </a:lnTo>
                <a:lnTo>
                  <a:pt x="112" y="77"/>
                </a:lnTo>
                <a:lnTo>
                  <a:pt x="112" y="77"/>
                </a:lnTo>
                <a:lnTo>
                  <a:pt x="106" y="75"/>
                </a:lnTo>
                <a:lnTo>
                  <a:pt x="101" y="72"/>
                </a:lnTo>
                <a:lnTo>
                  <a:pt x="101" y="72"/>
                </a:lnTo>
                <a:lnTo>
                  <a:pt x="97" y="64"/>
                </a:lnTo>
                <a:lnTo>
                  <a:pt x="97" y="59"/>
                </a:lnTo>
                <a:lnTo>
                  <a:pt x="97" y="59"/>
                </a:lnTo>
                <a:lnTo>
                  <a:pt x="99" y="52"/>
                </a:lnTo>
                <a:lnTo>
                  <a:pt x="103" y="46"/>
                </a:lnTo>
                <a:lnTo>
                  <a:pt x="103" y="46"/>
                </a:lnTo>
                <a:lnTo>
                  <a:pt x="110" y="44"/>
                </a:lnTo>
                <a:lnTo>
                  <a:pt x="115" y="42"/>
                </a:lnTo>
                <a:lnTo>
                  <a:pt x="115" y="42"/>
                </a:lnTo>
                <a:lnTo>
                  <a:pt x="123" y="46"/>
                </a:lnTo>
                <a:lnTo>
                  <a:pt x="128" y="50"/>
                </a:lnTo>
                <a:lnTo>
                  <a:pt x="128" y="50"/>
                </a:lnTo>
                <a:close/>
                <a:moveTo>
                  <a:pt x="66" y="6"/>
                </a:moveTo>
                <a:lnTo>
                  <a:pt x="66" y="0"/>
                </a:lnTo>
                <a:lnTo>
                  <a:pt x="66" y="0"/>
                </a:lnTo>
                <a:lnTo>
                  <a:pt x="59" y="0"/>
                </a:lnTo>
                <a:lnTo>
                  <a:pt x="59" y="6"/>
                </a:lnTo>
                <a:lnTo>
                  <a:pt x="59" y="6"/>
                </a:lnTo>
                <a:lnTo>
                  <a:pt x="53" y="6"/>
                </a:lnTo>
                <a:lnTo>
                  <a:pt x="51" y="2"/>
                </a:lnTo>
                <a:lnTo>
                  <a:pt x="51" y="2"/>
                </a:lnTo>
                <a:lnTo>
                  <a:pt x="44" y="4"/>
                </a:lnTo>
                <a:lnTo>
                  <a:pt x="46" y="9"/>
                </a:lnTo>
                <a:lnTo>
                  <a:pt x="46" y="9"/>
                </a:lnTo>
                <a:lnTo>
                  <a:pt x="44" y="11"/>
                </a:lnTo>
                <a:lnTo>
                  <a:pt x="44" y="11"/>
                </a:lnTo>
                <a:lnTo>
                  <a:pt x="42" y="13"/>
                </a:lnTo>
                <a:lnTo>
                  <a:pt x="37" y="9"/>
                </a:lnTo>
                <a:lnTo>
                  <a:pt x="37" y="9"/>
                </a:lnTo>
                <a:lnTo>
                  <a:pt x="33" y="17"/>
                </a:lnTo>
                <a:lnTo>
                  <a:pt x="37" y="19"/>
                </a:lnTo>
                <a:lnTo>
                  <a:pt x="37" y="19"/>
                </a:lnTo>
                <a:lnTo>
                  <a:pt x="35" y="24"/>
                </a:lnTo>
                <a:lnTo>
                  <a:pt x="29" y="24"/>
                </a:lnTo>
                <a:lnTo>
                  <a:pt x="29" y="24"/>
                </a:lnTo>
                <a:lnTo>
                  <a:pt x="29" y="31"/>
                </a:lnTo>
                <a:lnTo>
                  <a:pt x="33" y="33"/>
                </a:lnTo>
                <a:lnTo>
                  <a:pt x="33" y="33"/>
                </a:lnTo>
                <a:lnTo>
                  <a:pt x="35" y="37"/>
                </a:lnTo>
                <a:lnTo>
                  <a:pt x="29" y="41"/>
                </a:lnTo>
                <a:lnTo>
                  <a:pt x="29" y="41"/>
                </a:lnTo>
                <a:lnTo>
                  <a:pt x="33" y="46"/>
                </a:lnTo>
                <a:lnTo>
                  <a:pt x="38" y="46"/>
                </a:lnTo>
                <a:lnTo>
                  <a:pt x="38" y="46"/>
                </a:lnTo>
                <a:lnTo>
                  <a:pt x="40" y="48"/>
                </a:lnTo>
                <a:lnTo>
                  <a:pt x="40" y="48"/>
                </a:lnTo>
                <a:lnTo>
                  <a:pt x="40" y="50"/>
                </a:lnTo>
                <a:lnTo>
                  <a:pt x="38" y="53"/>
                </a:lnTo>
                <a:lnTo>
                  <a:pt x="38" y="53"/>
                </a:lnTo>
                <a:lnTo>
                  <a:pt x="44" y="59"/>
                </a:lnTo>
                <a:lnTo>
                  <a:pt x="48" y="55"/>
                </a:lnTo>
                <a:lnTo>
                  <a:pt x="48" y="55"/>
                </a:lnTo>
                <a:lnTo>
                  <a:pt x="53" y="57"/>
                </a:lnTo>
                <a:lnTo>
                  <a:pt x="53" y="61"/>
                </a:lnTo>
                <a:lnTo>
                  <a:pt x="53" y="61"/>
                </a:lnTo>
                <a:lnTo>
                  <a:pt x="60" y="63"/>
                </a:lnTo>
                <a:lnTo>
                  <a:pt x="60" y="57"/>
                </a:lnTo>
                <a:lnTo>
                  <a:pt x="60" y="57"/>
                </a:lnTo>
                <a:lnTo>
                  <a:pt x="66" y="57"/>
                </a:lnTo>
                <a:lnTo>
                  <a:pt x="68" y="61"/>
                </a:lnTo>
                <a:lnTo>
                  <a:pt x="68" y="61"/>
                </a:lnTo>
                <a:lnTo>
                  <a:pt x="75" y="57"/>
                </a:lnTo>
                <a:lnTo>
                  <a:pt x="73" y="53"/>
                </a:lnTo>
                <a:lnTo>
                  <a:pt x="73" y="53"/>
                </a:lnTo>
                <a:lnTo>
                  <a:pt x="75" y="52"/>
                </a:lnTo>
                <a:lnTo>
                  <a:pt x="75" y="52"/>
                </a:lnTo>
                <a:lnTo>
                  <a:pt x="79" y="50"/>
                </a:lnTo>
                <a:lnTo>
                  <a:pt x="82" y="53"/>
                </a:lnTo>
                <a:lnTo>
                  <a:pt x="82" y="53"/>
                </a:lnTo>
                <a:lnTo>
                  <a:pt x="86" y="46"/>
                </a:lnTo>
                <a:lnTo>
                  <a:pt x="82" y="42"/>
                </a:lnTo>
                <a:lnTo>
                  <a:pt x="82" y="42"/>
                </a:lnTo>
                <a:lnTo>
                  <a:pt x="84" y="39"/>
                </a:lnTo>
                <a:lnTo>
                  <a:pt x="90" y="39"/>
                </a:lnTo>
                <a:lnTo>
                  <a:pt x="90" y="39"/>
                </a:lnTo>
                <a:lnTo>
                  <a:pt x="90" y="31"/>
                </a:lnTo>
                <a:lnTo>
                  <a:pt x="86" y="30"/>
                </a:lnTo>
                <a:lnTo>
                  <a:pt x="86" y="30"/>
                </a:lnTo>
                <a:lnTo>
                  <a:pt x="84" y="24"/>
                </a:lnTo>
                <a:lnTo>
                  <a:pt x="90" y="22"/>
                </a:lnTo>
                <a:lnTo>
                  <a:pt x="90" y="22"/>
                </a:lnTo>
                <a:lnTo>
                  <a:pt x="86" y="15"/>
                </a:lnTo>
                <a:lnTo>
                  <a:pt x="81" y="17"/>
                </a:lnTo>
                <a:lnTo>
                  <a:pt x="81" y="17"/>
                </a:lnTo>
                <a:lnTo>
                  <a:pt x="81" y="15"/>
                </a:lnTo>
                <a:lnTo>
                  <a:pt x="81" y="15"/>
                </a:lnTo>
                <a:lnTo>
                  <a:pt x="79" y="13"/>
                </a:lnTo>
                <a:lnTo>
                  <a:pt x="81" y="9"/>
                </a:lnTo>
                <a:lnTo>
                  <a:pt x="81" y="9"/>
                </a:lnTo>
                <a:lnTo>
                  <a:pt x="75" y="4"/>
                </a:lnTo>
                <a:lnTo>
                  <a:pt x="71" y="8"/>
                </a:lnTo>
                <a:lnTo>
                  <a:pt x="71" y="8"/>
                </a:lnTo>
                <a:lnTo>
                  <a:pt x="66" y="6"/>
                </a:lnTo>
                <a:lnTo>
                  <a:pt x="66" y="6"/>
                </a:lnTo>
                <a:close/>
                <a:moveTo>
                  <a:pt x="60" y="20"/>
                </a:moveTo>
                <a:lnTo>
                  <a:pt x="60" y="20"/>
                </a:lnTo>
                <a:lnTo>
                  <a:pt x="66" y="22"/>
                </a:lnTo>
                <a:lnTo>
                  <a:pt x="68" y="24"/>
                </a:lnTo>
                <a:lnTo>
                  <a:pt x="68" y="24"/>
                </a:lnTo>
                <a:lnTo>
                  <a:pt x="70" y="28"/>
                </a:lnTo>
                <a:lnTo>
                  <a:pt x="71" y="33"/>
                </a:lnTo>
                <a:lnTo>
                  <a:pt x="71" y="33"/>
                </a:lnTo>
                <a:lnTo>
                  <a:pt x="70" y="37"/>
                </a:lnTo>
                <a:lnTo>
                  <a:pt x="66" y="41"/>
                </a:lnTo>
                <a:lnTo>
                  <a:pt x="66" y="41"/>
                </a:lnTo>
                <a:lnTo>
                  <a:pt x="62" y="42"/>
                </a:lnTo>
                <a:lnTo>
                  <a:pt x="59" y="42"/>
                </a:lnTo>
                <a:lnTo>
                  <a:pt x="59" y="42"/>
                </a:lnTo>
                <a:lnTo>
                  <a:pt x="55" y="41"/>
                </a:lnTo>
                <a:lnTo>
                  <a:pt x="51" y="39"/>
                </a:lnTo>
                <a:lnTo>
                  <a:pt x="51" y="39"/>
                </a:lnTo>
                <a:lnTo>
                  <a:pt x="49" y="35"/>
                </a:lnTo>
                <a:lnTo>
                  <a:pt x="49" y="30"/>
                </a:lnTo>
                <a:lnTo>
                  <a:pt x="49" y="30"/>
                </a:lnTo>
                <a:lnTo>
                  <a:pt x="49" y="26"/>
                </a:lnTo>
                <a:lnTo>
                  <a:pt x="53" y="22"/>
                </a:lnTo>
                <a:lnTo>
                  <a:pt x="53" y="22"/>
                </a:lnTo>
                <a:lnTo>
                  <a:pt x="57" y="20"/>
                </a:lnTo>
                <a:lnTo>
                  <a:pt x="60" y="20"/>
                </a:lnTo>
                <a:lnTo>
                  <a:pt x="60" y="20"/>
                </a:lnTo>
                <a:close/>
                <a:moveTo>
                  <a:pt x="64" y="28"/>
                </a:moveTo>
                <a:lnTo>
                  <a:pt x="64" y="28"/>
                </a:lnTo>
                <a:lnTo>
                  <a:pt x="64" y="31"/>
                </a:lnTo>
                <a:lnTo>
                  <a:pt x="64" y="31"/>
                </a:lnTo>
                <a:lnTo>
                  <a:pt x="62" y="35"/>
                </a:lnTo>
                <a:lnTo>
                  <a:pt x="62" y="35"/>
                </a:lnTo>
                <a:lnTo>
                  <a:pt x="59" y="37"/>
                </a:lnTo>
                <a:lnTo>
                  <a:pt x="59" y="37"/>
                </a:lnTo>
                <a:lnTo>
                  <a:pt x="55" y="35"/>
                </a:lnTo>
                <a:lnTo>
                  <a:pt x="55" y="35"/>
                </a:lnTo>
                <a:lnTo>
                  <a:pt x="55" y="31"/>
                </a:lnTo>
                <a:lnTo>
                  <a:pt x="55" y="31"/>
                </a:lnTo>
                <a:lnTo>
                  <a:pt x="57" y="28"/>
                </a:lnTo>
                <a:lnTo>
                  <a:pt x="57" y="28"/>
                </a:lnTo>
                <a:lnTo>
                  <a:pt x="60" y="26"/>
                </a:lnTo>
                <a:lnTo>
                  <a:pt x="60" y="26"/>
                </a:lnTo>
                <a:lnTo>
                  <a:pt x="64" y="28"/>
                </a:lnTo>
                <a:lnTo>
                  <a:pt x="64" y="28"/>
                </a:lnTo>
                <a:close/>
                <a:moveTo>
                  <a:pt x="73" y="20"/>
                </a:moveTo>
                <a:lnTo>
                  <a:pt x="73" y="20"/>
                </a:lnTo>
                <a:lnTo>
                  <a:pt x="77" y="26"/>
                </a:lnTo>
                <a:lnTo>
                  <a:pt x="77" y="33"/>
                </a:lnTo>
                <a:lnTo>
                  <a:pt x="77" y="33"/>
                </a:lnTo>
                <a:lnTo>
                  <a:pt x="75" y="39"/>
                </a:lnTo>
                <a:lnTo>
                  <a:pt x="70" y="44"/>
                </a:lnTo>
                <a:lnTo>
                  <a:pt x="70" y="44"/>
                </a:lnTo>
                <a:lnTo>
                  <a:pt x="64" y="48"/>
                </a:lnTo>
                <a:lnTo>
                  <a:pt x="59" y="48"/>
                </a:lnTo>
                <a:lnTo>
                  <a:pt x="59" y="48"/>
                </a:lnTo>
                <a:lnTo>
                  <a:pt x="51" y="46"/>
                </a:lnTo>
                <a:lnTo>
                  <a:pt x="46" y="42"/>
                </a:lnTo>
                <a:lnTo>
                  <a:pt x="46" y="42"/>
                </a:lnTo>
                <a:lnTo>
                  <a:pt x="44" y="37"/>
                </a:lnTo>
                <a:lnTo>
                  <a:pt x="42" y="30"/>
                </a:lnTo>
                <a:lnTo>
                  <a:pt x="42" y="30"/>
                </a:lnTo>
                <a:lnTo>
                  <a:pt x="44" y="22"/>
                </a:lnTo>
                <a:lnTo>
                  <a:pt x="49" y="19"/>
                </a:lnTo>
                <a:lnTo>
                  <a:pt x="49" y="19"/>
                </a:lnTo>
                <a:lnTo>
                  <a:pt x="55" y="15"/>
                </a:lnTo>
                <a:lnTo>
                  <a:pt x="62" y="15"/>
                </a:lnTo>
                <a:lnTo>
                  <a:pt x="62" y="15"/>
                </a:lnTo>
                <a:lnTo>
                  <a:pt x="68" y="17"/>
                </a:lnTo>
                <a:lnTo>
                  <a:pt x="73" y="20"/>
                </a:lnTo>
                <a:lnTo>
                  <a:pt x="73" y="20"/>
                </a:lnTo>
                <a:close/>
                <a:moveTo>
                  <a:pt x="44" y="88"/>
                </a:moveTo>
                <a:lnTo>
                  <a:pt x="44" y="88"/>
                </a:lnTo>
                <a:lnTo>
                  <a:pt x="38" y="90"/>
                </a:lnTo>
                <a:lnTo>
                  <a:pt x="33" y="92"/>
                </a:lnTo>
                <a:lnTo>
                  <a:pt x="33" y="92"/>
                </a:lnTo>
                <a:lnTo>
                  <a:pt x="29" y="97"/>
                </a:lnTo>
                <a:lnTo>
                  <a:pt x="27" y="105"/>
                </a:lnTo>
                <a:lnTo>
                  <a:pt x="27" y="105"/>
                </a:lnTo>
                <a:lnTo>
                  <a:pt x="29" y="110"/>
                </a:lnTo>
                <a:lnTo>
                  <a:pt x="33" y="116"/>
                </a:lnTo>
                <a:lnTo>
                  <a:pt x="33" y="116"/>
                </a:lnTo>
                <a:lnTo>
                  <a:pt x="38" y="119"/>
                </a:lnTo>
                <a:lnTo>
                  <a:pt x="44" y="119"/>
                </a:lnTo>
                <a:lnTo>
                  <a:pt x="44" y="119"/>
                </a:lnTo>
                <a:lnTo>
                  <a:pt x="51" y="119"/>
                </a:lnTo>
                <a:lnTo>
                  <a:pt x="55" y="116"/>
                </a:lnTo>
                <a:lnTo>
                  <a:pt x="55" y="116"/>
                </a:lnTo>
                <a:lnTo>
                  <a:pt x="59" y="110"/>
                </a:lnTo>
                <a:lnTo>
                  <a:pt x="60" y="105"/>
                </a:lnTo>
                <a:lnTo>
                  <a:pt x="60" y="105"/>
                </a:lnTo>
                <a:lnTo>
                  <a:pt x="59" y="97"/>
                </a:lnTo>
                <a:lnTo>
                  <a:pt x="55" y="92"/>
                </a:lnTo>
                <a:lnTo>
                  <a:pt x="55" y="92"/>
                </a:lnTo>
                <a:lnTo>
                  <a:pt x="51" y="90"/>
                </a:lnTo>
                <a:lnTo>
                  <a:pt x="44" y="88"/>
                </a:lnTo>
                <a:lnTo>
                  <a:pt x="44" y="88"/>
                </a:lnTo>
                <a:close/>
                <a:moveTo>
                  <a:pt x="49" y="99"/>
                </a:moveTo>
                <a:lnTo>
                  <a:pt x="49" y="99"/>
                </a:lnTo>
                <a:lnTo>
                  <a:pt x="48" y="97"/>
                </a:lnTo>
                <a:lnTo>
                  <a:pt x="44" y="97"/>
                </a:lnTo>
                <a:lnTo>
                  <a:pt x="44" y="97"/>
                </a:lnTo>
                <a:lnTo>
                  <a:pt x="42" y="97"/>
                </a:lnTo>
                <a:lnTo>
                  <a:pt x="38" y="99"/>
                </a:lnTo>
                <a:lnTo>
                  <a:pt x="38" y="99"/>
                </a:lnTo>
                <a:lnTo>
                  <a:pt x="38" y="101"/>
                </a:lnTo>
                <a:lnTo>
                  <a:pt x="37" y="105"/>
                </a:lnTo>
                <a:lnTo>
                  <a:pt x="37" y="105"/>
                </a:lnTo>
                <a:lnTo>
                  <a:pt x="38" y="107"/>
                </a:lnTo>
                <a:lnTo>
                  <a:pt x="38" y="110"/>
                </a:lnTo>
                <a:lnTo>
                  <a:pt x="38" y="110"/>
                </a:lnTo>
                <a:lnTo>
                  <a:pt x="42" y="110"/>
                </a:lnTo>
                <a:lnTo>
                  <a:pt x="44" y="112"/>
                </a:lnTo>
                <a:lnTo>
                  <a:pt x="44" y="112"/>
                </a:lnTo>
                <a:lnTo>
                  <a:pt x="48" y="110"/>
                </a:lnTo>
                <a:lnTo>
                  <a:pt x="49" y="110"/>
                </a:lnTo>
                <a:lnTo>
                  <a:pt x="49" y="110"/>
                </a:lnTo>
                <a:lnTo>
                  <a:pt x="51" y="107"/>
                </a:lnTo>
                <a:lnTo>
                  <a:pt x="51" y="105"/>
                </a:lnTo>
                <a:lnTo>
                  <a:pt x="51" y="105"/>
                </a:lnTo>
                <a:lnTo>
                  <a:pt x="51" y="101"/>
                </a:lnTo>
                <a:lnTo>
                  <a:pt x="49" y="99"/>
                </a:lnTo>
                <a:lnTo>
                  <a:pt x="49" y="99"/>
                </a:lnTo>
                <a:close/>
                <a:moveTo>
                  <a:pt x="62" y="86"/>
                </a:moveTo>
                <a:lnTo>
                  <a:pt x="62" y="86"/>
                </a:lnTo>
                <a:lnTo>
                  <a:pt x="55" y="81"/>
                </a:lnTo>
                <a:lnTo>
                  <a:pt x="44" y="79"/>
                </a:lnTo>
                <a:lnTo>
                  <a:pt x="44" y="79"/>
                </a:lnTo>
                <a:lnTo>
                  <a:pt x="35" y="81"/>
                </a:lnTo>
                <a:lnTo>
                  <a:pt x="27" y="86"/>
                </a:lnTo>
                <a:lnTo>
                  <a:pt x="27" y="86"/>
                </a:lnTo>
                <a:lnTo>
                  <a:pt x="22" y="94"/>
                </a:lnTo>
                <a:lnTo>
                  <a:pt x="20" y="105"/>
                </a:lnTo>
                <a:lnTo>
                  <a:pt x="20" y="105"/>
                </a:lnTo>
                <a:lnTo>
                  <a:pt x="22" y="114"/>
                </a:lnTo>
                <a:lnTo>
                  <a:pt x="27" y="121"/>
                </a:lnTo>
                <a:lnTo>
                  <a:pt x="27" y="121"/>
                </a:lnTo>
                <a:lnTo>
                  <a:pt x="35" y="127"/>
                </a:lnTo>
                <a:lnTo>
                  <a:pt x="44" y="129"/>
                </a:lnTo>
                <a:lnTo>
                  <a:pt x="44" y="129"/>
                </a:lnTo>
                <a:lnTo>
                  <a:pt x="55" y="127"/>
                </a:lnTo>
                <a:lnTo>
                  <a:pt x="62" y="121"/>
                </a:lnTo>
                <a:lnTo>
                  <a:pt x="62" y="121"/>
                </a:lnTo>
                <a:lnTo>
                  <a:pt x="68" y="114"/>
                </a:lnTo>
                <a:lnTo>
                  <a:pt x="70" y="105"/>
                </a:lnTo>
                <a:lnTo>
                  <a:pt x="70" y="105"/>
                </a:lnTo>
                <a:lnTo>
                  <a:pt x="68" y="94"/>
                </a:lnTo>
                <a:lnTo>
                  <a:pt x="62" y="86"/>
                </a:lnTo>
                <a:lnTo>
                  <a:pt x="62" y="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任意多边形 33">
            <a:extLst>
              <a:ext uri="{FF2B5EF4-FFF2-40B4-BE49-F238E27FC236}">
                <a16:creationId xmlns:a16="http://schemas.microsoft.com/office/drawing/2014/main" xmlns="" id="{D5AC10CF-1BB1-B543-B106-A24617626DD4}"/>
              </a:ext>
            </a:extLst>
          </p:cNvPr>
          <p:cNvSpPr/>
          <p:nvPr/>
        </p:nvSpPr>
        <p:spPr bwMode="auto">
          <a:xfrm>
            <a:off x="7465171" y="4368963"/>
            <a:ext cx="1397246" cy="1605507"/>
          </a:xfrm>
          <a:custGeom>
            <a:avLst/>
            <a:gdLst>
              <a:gd name="connsiteX0" fmla="*/ 0 w 4017518"/>
              <a:gd name="connsiteY0" fmla="*/ 1747621 h 3495241"/>
              <a:gd name="connsiteX1" fmla="*/ 873810 w 4017518"/>
              <a:gd name="connsiteY1" fmla="*/ 1 h 3495241"/>
              <a:gd name="connsiteX2" fmla="*/ 3143708 w 4017518"/>
              <a:gd name="connsiteY2" fmla="*/ 1 h 3495241"/>
              <a:gd name="connsiteX3" fmla="*/ 4017518 w 4017518"/>
              <a:gd name="connsiteY3" fmla="*/ 1747621 h 3495241"/>
              <a:gd name="connsiteX4" fmla="*/ 3143708 w 4017518"/>
              <a:gd name="connsiteY4" fmla="*/ 3495240 h 3495241"/>
              <a:gd name="connsiteX5" fmla="*/ 873810 w 4017518"/>
              <a:gd name="connsiteY5" fmla="*/ 3495240 h 3495241"/>
              <a:gd name="connsiteX6" fmla="*/ 0 w 4017518"/>
              <a:gd name="connsiteY6" fmla="*/ 1747621 h 349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7518" h="3495241">
                <a:moveTo>
                  <a:pt x="2008758" y="0"/>
                </a:moveTo>
                <a:lnTo>
                  <a:pt x="4017516" y="760215"/>
                </a:lnTo>
                <a:lnTo>
                  <a:pt x="4017516" y="2735026"/>
                </a:lnTo>
                <a:lnTo>
                  <a:pt x="2008758" y="3495241"/>
                </a:lnTo>
                <a:lnTo>
                  <a:pt x="2" y="2735026"/>
                </a:lnTo>
                <a:lnTo>
                  <a:pt x="2" y="760215"/>
                </a:lnTo>
                <a:lnTo>
                  <a:pt x="200875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38">
            <a:extLst>
              <a:ext uri="{FF2B5EF4-FFF2-40B4-BE49-F238E27FC236}">
                <a16:creationId xmlns:a16="http://schemas.microsoft.com/office/drawing/2014/main" xmlns="" id="{381CC7CB-C804-C745-8521-10E30ACF7245}"/>
              </a:ext>
            </a:extLst>
          </p:cNvPr>
          <p:cNvSpPr txBox="1"/>
          <p:nvPr/>
        </p:nvSpPr>
        <p:spPr>
          <a:xfrm>
            <a:off x="7459912" y="5276962"/>
            <a:ext cx="1402505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请输入标题</a:t>
            </a:r>
          </a:p>
        </p:txBody>
      </p:sp>
      <p:sp>
        <p:nvSpPr>
          <p:cNvPr id="28" name="Freeform 327">
            <a:extLst>
              <a:ext uri="{FF2B5EF4-FFF2-40B4-BE49-F238E27FC236}">
                <a16:creationId xmlns:a16="http://schemas.microsoft.com/office/drawing/2014/main" xmlns="" id="{D29DFC07-74A7-0E46-9E81-44312B16F8C5}"/>
              </a:ext>
            </a:extLst>
          </p:cNvPr>
          <p:cNvSpPr>
            <a:spLocks noEditPoints="1"/>
          </p:cNvSpPr>
          <p:nvPr/>
        </p:nvSpPr>
        <p:spPr bwMode="auto">
          <a:xfrm>
            <a:off x="7926721" y="4761165"/>
            <a:ext cx="414248" cy="355470"/>
          </a:xfrm>
          <a:custGeom>
            <a:avLst/>
            <a:gdLst>
              <a:gd name="T0" fmla="*/ 75 w 148"/>
              <a:gd name="T1" fmla="*/ 57 h 127"/>
              <a:gd name="T2" fmla="*/ 73 w 148"/>
              <a:gd name="T3" fmla="*/ 57 h 127"/>
              <a:gd name="T4" fmla="*/ 7 w 148"/>
              <a:gd name="T5" fmla="*/ 37 h 127"/>
              <a:gd name="T6" fmla="*/ 24 w 148"/>
              <a:gd name="T7" fmla="*/ 13 h 127"/>
              <a:gd name="T8" fmla="*/ 92 w 148"/>
              <a:gd name="T9" fmla="*/ 13 h 127"/>
              <a:gd name="T10" fmla="*/ 128 w 148"/>
              <a:gd name="T11" fmla="*/ 37 h 127"/>
              <a:gd name="T12" fmla="*/ 134 w 148"/>
              <a:gd name="T13" fmla="*/ 6 h 127"/>
              <a:gd name="T14" fmla="*/ 128 w 148"/>
              <a:gd name="T15" fmla="*/ 0 h 127"/>
              <a:gd name="T16" fmla="*/ 55 w 148"/>
              <a:gd name="T17" fmla="*/ 0 h 127"/>
              <a:gd name="T18" fmla="*/ 15 w 148"/>
              <a:gd name="T19" fmla="*/ 0 h 127"/>
              <a:gd name="T20" fmla="*/ 7 w 148"/>
              <a:gd name="T21" fmla="*/ 37 h 127"/>
              <a:gd name="T22" fmla="*/ 141 w 148"/>
              <a:gd name="T23" fmla="*/ 42 h 127"/>
              <a:gd name="T24" fmla="*/ 148 w 148"/>
              <a:gd name="T25" fmla="*/ 103 h 127"/>
              <a:gd name="T26" fmla="*/ 143 w 148"/>
              <a:gd name="T27" fmla="*/ 127 h 127"/>
              <a:gd name="T28" fmla="*/ 114 w 148"/>
              <a:gd name="T29" fmla="*/ 103 h 127"/>
              <a:gd name="T30" fmla="*/ 35 w 148"/>
              <a:gd name="T31" fmla="*/ 127 h 127"/>
              <a:gd name="T32" fmla="*/ 5 w 148"/>
              <a:gd name="T33" fmla="*/ 103 h 127"/>
              <a:gd name="T34" fmla="*/ 0 w 148"/>
              <a:gd name="T35" fmla="*/ 57 h 127"/>
              <a:gd name="T36" fmla="*/ 7 w 148"/>
              <a:gd name="T37" fmla="*/ 39 h 127"/>
              <a:gd name="T38" fmla="*/ 70 w 148"/>
              <a:gd name="T39" fmla="*/ 39 h 127"/>
              <a:gd name="T40" fmla="*/ 128 w 148"/>
              <a:gd name="T41" fmla="*/ 39 h 127"/>
              <a:gd name="T42" fmla="*/ 141 w 148"/>
              <a:gd name="T43" fmla="*/ 42 h 127"/>
              <a:gd name="T44" fmla="*/ 20 w 148"/>
              <a:gd name="T45" fmla="*/ 59 h 127"/>
              <a:gd name="T46" fmla="*/ 16 w 148"/>
              <a:gd name="T47" fmla="*/ 61 h 127"/>
              <a:gd name="T48" fmla="*/ 9 w 148"/>
              <a:gd name="T49" fmla="*/ 66 h 127"/>
              <a:gd name="T50" fmla="*/ 9 w 148"/>
              <a:gd name="T51" fmla="*/ 70 h 127"/>
              <a:gd name="T52" fmla="*/ 13 w 148"/>
              <a:gd name="T53" fmla="*/ 77 h 127"/>
              <a:gd name="T54" fmla="*/ 20 w 148"/>
              <a:gd name="T55" fmla="*/ 81 h 127"/>
              <a:gd name="T56" fmla="*/ 24 w 148"/>
              <a:gd name="T57" fmla="*/ 81 h 127"/>
              <a:gd name="T58" fmla="*/ 29 w 148"/>
              <a:gd name="T59" fmla="*/ 74 h 127"/>
              <a:gd name="T60" fmla="*/ 31 w 148"/>
              <a:gd name="T61" fmla="*/ 70 h 127"/>
              <a:gd name="T62" fmla="*/ 27 w 148"/>
              <a:gd name="T63" fmla="*/ 63 h 127"/>
              <a:gd name="T64" fmla="*/ 20 w 148"/>
              <a:gd name="T65" fmla="*/ 59 h 127"/>
              <a:gd name="T66" fmla="*/ 126 w 148"/>
              <a:gd name="T67" fmla="*/ 59 h 127"/>
              <a:gd name="T68" fmla="*/ 121 w 148"/>
              <a:gd name="T69" fmla="*/ 61 h 127"/>
              <a:gd name="T70" fmla="*/ 115 w 148"/>
              <a:gd name="T71" fmla="*/ 66 h 127"/>
              <a:gd name="T72" fmla="*/ 115 w 148"/>
              <a:gd name="T73" fmla="*/ 70 h 127"/>
              <a:gd name="T74" fmla="*/ 117 w 148"/>
              <a:gd name="T75" fmla="*/ 77 h 127"/>
              <a:gd name="T76" fmla="*/ 126 w 148"/>
              <a:gd name="T77" fmla="*/ 81 h 127"/>
              <a:gd name="T78" fmla="*/ 130 w 148"/>
              <a:gd name="T79" fmla="*/ 81 h 127"/>
              <a:gd name="T80" fmla="*/ 136 w 148"/>
              <a:gd name="T81" fmla="*/ 74 h 127"/>
              <a:gd name="T82" fmla="*/ 137 w 148"/>
              <a:gd name="T83" fmla="*/ 70 h 127"/>
              <a:gd name="T84" fmla="*/ 134 w 148"/>
              <a:gd name="T85" fmla="*/ 63 h 127"/>
              <a:gd name="T86" fmla="*/ 126 w 148"/>
              <a:gd name="T87" fmla="*/ 59 h 127"/>
              <a:gd name="T88" fmla="*/ 44 w 148"/>
              <a:gd name="T89" fmla="*/ 64 h 127"/>
              <a:gd name="T90" fmla="*/ 103 w 148"/>
              <a:gd name="T91" fmla="*/ 90 h 127"/>
              <a:gd name="T92" fmla="*/ 44 w 148"/>
              <a:gd name="T93" fmla="*/ 6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" h="127">
                <a:moveTo>
                  <a:pt x="73" y="57"/>
                </a:moveTo>
                <a:lnTo>
                  <a:pt x="75" y="57"/>
                </a:lnTo>
                <a:lnTo>
                  <a:pt x="73" y="57"/>
                </a:lnTo>
                <a:lnTo>
                  <a:pt x="73" y="57"/>
                </a:lnTo>
                <a:lnTo>
                  <a:pt x="73" y="57"/>
                </a:lnTo>
                <a:close/>
                <a:moveTo>
                  <a:pt x="7" y="37"/>
                </a:moveTo>
                <a:lnTo>
                  <a:pt x="18" y="37"/>
                </a:lnTo>
                <a:lnTo>
                  <a:pt x="24" y="13"/>
                </a:lnTo>
                <a:lnTo>
                  <a:pt x="55" y="13"/>
                </a:lnTo>
                <a:lnTo>
                  <a:pt x="92" y="13"/>
                </a:lnTo>
                <a:lnTo>
                  <a:pt x="123" y="13"/>
                </a:lnTo>
                <a:lnTo>
                  <a:pt x="128" y="37"/>
                </a:lnTo>
                <a:lnTo>
                  <a:pt x="141" y="37"/>
                </a:lnTo>
                <a:lnTo>
                  <a:pt x="134" y="6"/>
                </a:lnTo>
                <a:lnTo>
                  <a:pt x="134" y="0"/>
                </a:lnTo>
                <a:lnTo>
                  <a:pt x="128" y="0"/>
                </a:lnTo>
                <a:lnTo>
                  <a:pt x="92" y="0"/>
                </a:lnTo>
                <a:lnTo>
                  <a:pt x="55" y="0"/>
                </a:lnTo>
                <a:lnTo>
                  <a:pt x="18" y="0"/>
                </a:lnTo>
                <a:lnTo>
                  <a:pt x="15" y="0"/>
                </a:lnTo>
                <a:lnTo>
                  <a:pt x="13" y="6"/>
                </a:lnTo>
                <a:lnTo>
                  <a:pt x="7" y="37"/>
                </a:lnTo>
                <a:lnTo>
                  <a:pt x="7" y="37"/>
                </a:lnTo>
                <a:close/>
                <a:moveTo>
                  <a:pt x="141" y="42"/>
                </a:moveTo>
                <a:lnTo>
                  <a:pt x="148" y="57"/>
                </a:lnTo>
                <a:lnTo>
                  <a:pt x="148" y="103"/>
                </a:lnTo>
                <a:lnTo>
                  <a:pt x="143" y="103"/>
                </a:lnTo>
                <a:lnTo>
                  <a:pt x="143" y="127"/>
                </a:lnTo>
                <a:lnTo>
                  <a:pt x="114" y="127"/>
                </a:lnTo>
                <a:lnTo>
                  <a:pt x="114" y="103"/>
                </a:lnTo>
                <a:lnTo>
                  <a:pt x="35" y="103"/>
                </a:lnTo>
                <a:lnTo>
                  <a:pt x="35" y="127"/>
                </a:lnTo>
                <a:lnTo>
                  <a:pt x="5" y="127"/>
                </a:lnTo>
                <a:lnTo>
                  <a:pt x="5" y="103"/>
                </a:lnTo>
                <a:lnTo>
                  <a:pt x="0" y="103"/>
                </a:lnTo>
                <a:lnTo>
                  <a:pt x="0" y="57"/>
                </a:lnTo>
                <a:lnTo>
                  <a:pt x="5" y="42"/>
                </a:lnTo>
                <a:lnTo>
                  <a:pt x="7" y="39"/>
                </a:lnTo>
                <a:lnTo>
                  <a:pt x="18" y="39"/>
                </a:lnTo>
                <a:lnTo>
                  <a:pt x="70" y="39"/>
                </a:lnTo>
                <a:lnTo>
                  <a:pt x="79" y="39"/>
                </a:lnTo>
                <a:lnTo>
                  <a:pt x="128" y="39"/>
                </a:lnTo>
                <a:lnTo>
                  <a:pt x="141" y="39"/>
                </a:lnTo>
                <a:lnTo>
                  <a:pt x="141" y="42"/>
                </a:lnTo>
                <a:lnTo>
                  <a:pt x="141" y="42"/>
                </a:lnTo>
                <a:close/>
                <a:moveTo>
                  <a:pt x="20" y="59"/>
                </a:moveTo>
                <a:lnTo>
                  <a:pt x="20" y="59"/>
                </a:lnTo>
                <a:lnTo>
                  <a:pt x="16" y="61"/>
                </a:lnTo>
                <a:lnTo>
                  <a:pt x="13" y="63"/>
                </a:lnTo>
                <a:lnTo>
                  <a:pt x="9" y="66"/>
                </a:lnTo>
                <a:lnTo>
                  <a:pt x="9" y="70"/>
                </a:lnTo>
                <a:lnTo>
                  <a:pt x="9" y="70"/>
                </a:lnTo>
                <a:lnTo>
                  <a:pt x="9" y="74"/>
                </a:lnTo>
                <a:lnTo>
                  <a:pt x="13" y="77"/>
                </a:lnTo>
                <a:lnTo>
                  <a:pt x="16" y="81"/>
                </a:lnTo>
                <a:lnTo>
                  <a:pt x="20" y="81"/>
                </a:lnTo>
                <a:lnTo>
                  <a:pt x="20" y="81"/>
                </a:lnTo>
                <a:lnTo>
                  <a:pt x="24" y="81"/>
                </a:lnTo>
                <a:lnTo>
                  <a:pt x="27" y="77"/>
                </a:lnTo>
                <a:lnTo>
                  <a:pt x="29" y="74"/>
                </a:lnTo>
                <a:lnTo>
                  <a:pt x="31" y="70"/>
                </a:lnTo>
                <a:lnTo>
                  <a:pt x="31" y="70"/>
                </a:lnTo>
                <a:lnTo>
                  <a:pt x="29" y="66"/>
                </a:lnTo>
                <a:lnTo>
                  <a:pt x="27" y="63"/>
                </a:lnTo>
                <a:lnTo>
                  <a:pt x="24" y="61"/>
                </a:lnTo>
                <a:lnTo>
                  <a:pt x="20" y="59"/>
                </a:lnTo>
                <a:lnTo>
                  <a:pt x="20" y="59"/>
                </a:lnTo>
                <a:close/>
                <a:moveTo>
                  <a:pt x="126" y="59"/>
                </a:moveTo>
                <a:lnTo>
                  <a:pt x="126" y="59"/>
                </a:lnTo>
                <a:lnTo>
                  <a:pt x="121" y="61"/>
                </a:lnTo>
                <a:lnTo>
                  <a:pt x="117" y="63"/>
                </a:lnTo>
                <a:lnTo>
                  <a:pt x="115" y="66"/>
                </a:lnTo>
                <a:lnTo>
                  <a:pt x="115" y="70"/>
                </a:lnTo>
                <a:lnTo>
                  <a:pt x="115" y="70"/>
                </a:lnTo>
                <a:lnTo>
                  <a:pt x="115" y="74"/>
                </a:lnTo>
                <a:lnTo>
                  <a:pt x="117" y="77"/>
                </a:lnTo>
                <a:lnTo>
                  <a:pt x="121" y="81"/>
                </a:lnTo>
                <a:lnTo>
                  <a:pt x="126" y="81"/>
                </a:lnTo>
                <a:lnTo>
                  <a:pt x="126" y="81"/>
                </a:lnTo>
                <a:lnTo>
                  <a:pt x="130" y="81"/>
                </a:lnTo>
                <a:lnTo>
                  <a:pt x="134" y="77"/>
                </a:lnTo>
                <a:lnTo>
                  <a:pt x="136" y="74"/>
                </a:lnTo>
                <a:lnTo>
                  <a:pt x="137" y="70"/>
                </a:lnTo>
                <a:lnTo>
                  <a:pt x="137" y="70"/>
                </a:lnTo>
                <a:lnTo>
                  <a:pt x="136" y="66"/>
                </a:lnTo>
                <a:lnTo>
                  <a:pt x="134" y="63"/>
                </a:lnTo>
                <a:lnTo>
                  <a:pt x="130" y="61"/>
                </a:lnTo>
                <a:lnTo>
                  <a:pt x="126" y="59"/>
                </a:lnTo>
                <a:lnTo>
                  <a:pt x="126" y="59"/>
                </a:lnTo>
                <a:close/>
                <a:moveTo>
                  <a:pt x="44" y="64"/>
                </a:moveTo>
                <a:lnTo>
                  <a:pt x="44" y="90"/>
                </a:lnTo>
                <a:lnTo>
                  <a:pt x="103" y="90"/>
                </a:lnTo>
                <a:lnTo>
                  <a:pt x="103" y="64"/>
                </a:lnTo>
                <a:lnTo>
                  <a:pt x="44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16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核心产品与服务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CDAB3340-47D4-6A4B-8248-1DF470D5C3DD}"/>
              </a:ext>
            </a:extLst>
          </p:cNvPr>
          <p:cNvSpPr/>
          <p:nvPr/>
        </p:nvSpPr>
        <p:spPr>
          <a:xfrm>
            <a:off x="2263747" y="1648638"/>
            <a:ext cx="1510242" cy="151024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购物袋">
            <a:extLst>
              <a:ext uri="{FF2B5EF4-FFF2-40B4-BE49-F238E27FC236}">
                <a16:creationId xmlns:a16="http://schemas.microsoft.com/office/drawing/2014/main" xmlns="" id="{9C7608B9-1364-8D43-8027-AECABA5B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561668" y="1946559"/>
            <a:ext cx="914400" cy="9144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xmlns="" id="{7B31D6E9-5487-BF47-99AF-37A8406C2804}"/>
              </a:ext>
            </a:extLst>
          </p:cNvPr>
          <p:cNvSpPr/>
          <p:nvPr/>
        </p:nvSpPr>
        <p:spPr>
          <a:xfrm>
            <a:off x="639270" y="1648638"/>
            <a:ext cx="1510242" cy="151024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靶心">
            <a:extLst>
              <a:ext uri="{FF2B5EF4-FFF2-40B4-BE49-F238E27FC236}">
                <a16:creationId xmlns:a16="http://schemas.microsoft.com/office/drawing/2014/main" xmlns="" id="{1BD1A03F-4D5B-384F-9C32-C879FB7DC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7191" y="1946559"/>
            <a:ext cx="914400" cy="914400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xmlns="" id="{FE412786-BDDB-2549-84EF-0D48CCE0E546}"/>
              </a:ext>
            </a:extLst>
          </p:cNvPr>
          <p:cNvSpPr/>
          <p:nvPr/>
        </p:nvSpPr>
        <p:spPr>
          <a:xfrm>
            <a:off x="2263747" y="3259804"/>
            <a:ext cx="1510242" cy="151024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 descr="上升趋势">
            <a:extLst>
              <a:ext uri="{FF2B5EF4-FFF2-40B4-BE49-F238E27FC236}">
                <a16:creationId xmlns:a16="http://schemas.microsoft.com/office/drawing/2014/main" xmlns="" id="{E8F2A6D5-C733-684C-9DAF-E4BE0B56F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561668" y="3557725"/>
            <a:ext cx="914400" cy="914400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xmlns="" id="{F3E6B0E7-2AD3-7243-AA6B-F5AFE958C186}"/>
              </a:ext>
            </a:extLst>
          </p:cNvPr>
          <p:cNvSpPr/>
          <p:nvPr/>
        </p:nvSpPr>
        <p:spPr>
          <a:xfrm>
            <a:off x="639270" y="3259804"/>
            <a:ext cx="1510242" cy="151024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 descr="丝带">
            <a:extLst>
              <a:ext uri="{FF2B5EF4-FFF2-40B4-BE49-F238E27FC236}">
                <a16:creationId xmlns:a16="http://schemas.microsoft.com/office/drawing/2014/main" xmlns="" id="{174AD4A4-7F47-8F44-BC85-FB1B6856BC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191" y="3557725"/>
            <a:ext cx="914400" cy="914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2865E1A-DCB6-1C4E-9D4A-53B25D1C07B5}"/>
              </a:ext>
            </a:extLst>
          </p:cNvPr>
          <p:cNvSpPr/>
          <p:nvPr/>
        </p:nvSpPr>
        <p:spPr>
          <a:xfrm>
            <a:off x="3888223" y="1648638"/>
            <a:ext cx="7691479" cy="3121408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54E699C-3D8B-CA47-9B78-948B865738B2}"/>
              </a:ext>
            </a:extLst>
          </p:cNvPr>
          <p:cNvSpPr/>
          <p:nvPr/>
        </p:nvSpPr>
        <p:spPr>
          <a:xfrm>
            <a:off x="639272" y="4865895"/>
            <a:ext cx="10913458" cy="14782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E7B17256-E3E4-3648-883C-9F8A7F7E6603}"/>
              </a:ext>
            </a:extLst>
          </p:cNvPr>
          <p:cNvSpPr txBox="1"/>
          <p:nvPr/>
        </p:nvSpPr>
        <p:spPr>
          <a:xfrm>
            <a:off x="4739771" y="1692934"/>
            <a:ext cx="6346991" cy="638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请在此输入您需要的文字内容，感谢您使用我们的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模板，请在此输入您需要的文字内容。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D2116544-9C8E-7A49-B988-E55314EFFD71}"/>
              </a:ext>
            </a:extLst>
          </p:cNvPr>
          <p:cNvSpPr txBox="1"/>
          <p:nvPr/>
        </p:nvSpPr>
        <p:spPr>
          <a:xfrm>
            <a:off x="4739771" y="2507096"/>
            <a:ext cx="6346991" cy="638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请在此输入您需要的文字内容，感谢您使用我们的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模板，请在此输入您需要的文字内容。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2B3DDD0B-F1F2-9E44-98A1-96451BD2DCC2}"/>
              </a:ext>
            </a:extLst>
          </p:cNvPr>
          <p:cNvSpPr txBox="1"/>
          <p:nvPr/>
        </p:nvSpPr>
        <p:spPr>
          <a:xfrm>
            <a:off x="4739771" y="4126758"/>
            <a:ext cx="6346991" cy="638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请在此输入您需要的文字内容，感谢您使用我们的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模板，请在此输入您需要的文字内容。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A165CA68-C4B3-7842-AA91-C262FC1C06A7}"/>
              </a:ext>
            </a:extLst>
          </p:cNvPr>
          <p:cNvSpPr txBox="1"/>
          <p:nvPr/>
        </p:nvSpPr>
        <p:spPr>
          <a:xfrm>
            <a:off x="4731825" y="3316927"/>
            <a:ext cx="6346991" cy="638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请在此输入您需要的文字内容，感谢您使用我们的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模板，请在此输入您需要的文字内容。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8AC0CB1-DA9C-004F-8483-27A0A80B51C7}"/>
              </a:ext>
            </a:extLst>
          </p:cNvPr>
          <p:cNvSpPr txBox="1"/>
          <p:nvPr/>
        </p:nvSpPr>
        <p:spPr>
          <a:xfrm>
            <a:off x="3939552" y="1688603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01</a:t>
            </a:r>
            <a:endParaRPr kumimoji="1"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AA8CBCF2-7AE9-624B-8E11-0A52FA83A16E}"/>
              </a:ext>
            </a:extLst>
          </p:cNvPr>
          <p:cNvSpPr txBox="1"/>
          <p:nvPr/>
        </p:nvSpPr>
        <p:spPr>
          <a:xfrm>
            <a:off x="3939552" y="252718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02</a:t>
            </a:r>
            <a:endParaRPr kumimoji="1"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3EE63E00-0BA6-394F-8B3E-DCEFB16B2A2B}"/>
              </a:ext>
            </a:extLst>
          </p:cNvPr>
          <p:cNvSpPr txBox="1"/>
          <p:nvPr/>
        </p:nvSpPr>
        <p:spPr>
          <a:xfrm>
            <a:off x="3939552" y="3339743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03</a:t>
            </a:r>
            <a:endParaRPr kumimoji="1"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2CDFBB9-4DF8-D941-8E7F-492E9F973B43}"/>
              </a:ext>
            </a:extLst>
          </p:cNvPr>
          <p:cNvSpPr txBox="1"/>
          <p:nvPr/>
        </p:nvSpPr>
        <p:spPr>
          <a:xfrm>
            <a:off x="3939552" y="4119384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04</a:t>
            </a:r>
            <a:endParaRPr kumimoji="1"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TextBox 107">
            <a:extLst>
              <a:ext uri="{FF2B5EF4-FFF2-40B4-BE49-F238E27FC236}">
                <a16:creationId xmlns:a16="http://schemas.microsoft.com/office/drawing/2014/main" xmlns="" id="{0F47000C-685A-4647-86B2-F3A42340578B}"/>
              </a:ext>
            </a:extLst>
          </p:cNvPr>
          <p:cNvSpPr txBox="1"/>
          <p:nvPr/>
        </p:nvSpPr>
        <p:spPr>
          <a:xfrm>
            <a:off x="1851591" y="5319726"/>
            <a:ext cx="8832665" cy="57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上述图表的综合描述说明，在此录入上述图表的综合描述说明，在此录入上述图表的综合描述说明。在此录入上述图表的描述说明，在此录入上述图表的综合描述说明，在此录入上述图表的综合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303495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xmlns="" id="{2754BCE5-0C76-A046-9CD2-F08BDEA1A860}"/>
              </a:ext>
            </a:extLst>
          </p:cNvPr>
          <p:cNvSpPr/>
          <p:nvPr/>
        </p:nvSpPr>
        <p:spPr>
          <a:xfrm>
            <a:off x="242882" y="24469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2D993E77-5568-F949-A9CC-3A4EC761E5C7}"/>
              </a:ext>
            </a:extLst>
          </p:cNvPr>
          <p:cNvSpPr/>
          <p:nvPr/>
        </p:nvSpPr>
        <p:spPr>
          <a:xfrm>
            <a:off x="242881" y="1430768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A3457A07-5582-E744-8BC7-8FE144D33482}"/>
              </a:ext>
            </a:extLst>
          </p:cNvPr>
          <p:cNvSpPr/>
          <p:nvPr/>
        </p:nvSpPr>
        <p:spPr>
          <a:xfrm>
            <a:off x="1428952" y="24469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DA54C0E-07D1-3947-B406-BF094240F625}"/>
              </a:ext>
            </a:extLst>
          </p:cNvPr>
          <p:cNvGrpSpPr/>
          <p:nvPr/>
        </p:nvGrpSpPr>
        <p:grpSpPr>
          <a:xfrm>
            <a:off x="8356506" y="244695"/>
            <a:ext cx="3490936" cy="1118796"/>
            <a:chOff x="8356506" y="244695"/>
            <a:chExt cx="3490936" cy="1118796"/>
          </a:xfrm>
          <a:blipFill>
            <a:blip r:embed="rId3"/>
            <a:stretch>
              <a:fillRect t="-26000" b="-9000"/>
            </a:stretch>
          </a:blipFill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xmlns="" id="{5489DB03-77C5-B84F-A45E-44C7E8ED465E}"/>
                </a:ext>
              </a:extLst>
            </p:cNvPr>
            <p:cNvSpPr/>
            <p:nvPr/>
          </p:nvSpPr>
          <p:spPr>
            <a:xfrm>
              <a:off x="10728647" y="244696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xmlns="" id="{B827CEC8-2158-9242-9F2E-2860609AD652}"/>
                </a:ext>
              </a:extLst>
            </p:cNvPr>
            <p:cNvSpPr/>
            <p:nvPr/>
          </p:nvSpPr>
          <p:spPr>
            <a:xfrm>
              <a:off x="9542576" y="244696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xmlns="" id="{0C5161E4-8AB3-AA49-80E2-618F93967C54}"/>
                </a:ext>
              </a:extLst>
            </p:cNvPr>
            <p:cNvSpPr/>
            <p:nvPr/>
          </p:nvSpPr>
          <p:spPr>
            <a:xfrm>
              <a:off x="8356506" y="244695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282CCE55-38E7-0741-9473-E43F7F98263A}"/>
              </a:ext>
            </a:extLst>
          </p:cNvPr>
          <p:cNvSpPr/>
          <p:nvPr/>
        </p:nvSpPr>
        <p:spPr>
          <a:xfrm>
            <a:off x="10728647" y="1430768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xmlns="" id="{721CE263-7D04-7745-878B-85AFE8D72518}"/>
              </a:ext>
            </a:extLst>
          </p:cNvPr>
          <p:cNvCxnSpPr>
            <a:cxnSpLocks/>
          </p:cNvCxnSpPr>
          <p:nvPr/>
        </p:nvCxnSpPr>
        <p:spPr>
          <a:xfrm>
            <a:off x="2931491" y="3515691"/>
            <a:ext cx="663933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A28BE3A6-B334-1545-9E2E-AFA613B20F25}"/>
              </a:ext>
            </a:extLst>
          </p:cNvPr>
          <p:cNvSpPr txBox="1"/>
          <p:nvPr/>
        </p:nvSpPr>
        <p:spPr>
          <a:xfrm>
            <a:off x="7507566" y="3054026"/>
            <a:ext cx="2138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PART</a:t>
            </a:r>
            <a:r>
              <a:rPr kumimoji="1" lang="zh-CN" altLang="en-US" sz="2400">
                <a:solidFill>
                  <a:srgbClr val="C00000"/>
                </a:solidFill>
                <a:latin typeface="+mj-lt"/>
              </a:rPr>
              <a:t> </a:t>
            </a:r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FOUR</a:t>
            </a:r>
            <a:endParaRPr kumimoji="1" lang="zh-CN" altLang="en-US" sz="24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5295B937-72E6-3140-9961-E5D8824BE3A4}"/>
              </a:ext>
            </a:extLst>
          </p:cNvPr>
          <p:cNvSpPr txBox="1"/>
          <p:nvPr/>
        </p:nvSpPr>
        <p:spPr>
          <a:xfrm>
            <a:off x="2825474" y="3555447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>
                <a:solidFill>
                  <a:srgbClr val="C00000"/>
                </a:solidFill>
                <a:latin typeface="+mn-ea"/>
              </a:rPr>
              <a:t>未来三年发展方向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8CF74590-400A-5A45-9AC0-7698E2775A91}"/>
              </a:ext>
            </a:extLst>
          </p:cNvPr>
          <p:cNvSpPr txBox="1"/>
          <p:nvPr/>
        </p:nvSpPr>
        <p:spPr>
          <a:xfrm>
            <a:off x="8267350" y="2014427"/>
            <a:ext cx="1553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>
                <a:solidFill>
                  <a:srgbClr val="C00000"/>
                </a:solidFill>
                <a:latin typeface="+mj-lt"/>
              </a:rPr>
              <a:t>04</a:t>
            </a:r>
            <a:endParaRPr kumimoji="1" lang="zh-CN" altLang="en-US" sz="800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228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未来三年发展方向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44932F11-080B-6549-B5E8-4EEC2B79921F}"/>
              </a:ext>
            </a:extLst>
          </p:cNvPr>
          <p:cNvSpPr/>
          <p:nvPr/>
        </p:nvSpPr>
        <p:spPr>
          <a:xfrm>
            <a:off x="1025778" y="3649873"/>
            <a:ext cx="2232785" cy="22327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 descr="靶心">
            <a:extLst>
              <a:ext uri="{FF2B5EF4-FFF2-40B4-BE49-F238E27FC236}">
                <a16:creationId xmlns:a16="http://schemas.microsoft.com/office/drawing/2014/main" xmlns="" id="{75F99732-2CE2-1B46-A9D7-21B823213B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86962" y="3916889"/>
            <a:ext cx="508000" cy="5080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xmlns="" id="{6B38F2A2-F5A1-9042-AFBF-174F27FA2C9E}"/>
              </a:ext>
            </a:extLst>
          </p:cNvPr>
          <p:cNvSpPr/>
          <p:nvPr/>
        </p:nvSpPr>
        <p:spPr>
          <a:xfrm>
            <a:off x="3650444" y="3649873"/>
            <a:ext cx="2232785" cy="22327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 descr="靶心">
            <a:extLst>
              <a:ext uri="{FF2B5EF4-FFF2-40B4-BE49-F238E27FC236}">
                <a16:creationId xmlns:a16="http://schemas.microsoft.com/office/drawing/2014/main" xmlns="" id="{1AAB60EB-0359-8C4E-9B64-C4A7807E2D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11628" y="3916889"/>
            <a:ext cx="508000" cy="508000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xmlns="" id="{322D1DCB-03C0-B14A-A938-52CE3E4992AD}"/>
              </a:ext>
            </a:extLst>
          </p:cNvPr>
          <p:cNvSpPr/>
          <p:nvPr/>
        </p:nvSpPr>
        <p:spPr>
          <a:xfrm>
            <a:off x="6275110" y="3649873"/>
            <a:ext cx="2232785" cy="22327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 descr="靶心">
            <a:extLst>
              <a:ext uri="{FF2B5EF4-FFF2-40B4-BE49-F238E27FC236}">
                <a16:creationId xmlns:a16="http://schemas.microsoft.com/office/drawing/2014/main" xmlns="" id="{A33E4D67-346D-B446-AB3B-DF8F76BD65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36294" y="3916889"/>
            <a:ext cx="508000" cy="508000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xmlns="" id="{AF1B1D3B-778C-E340-9814-5E6D8779AF88}"/>
              </a:ext>
            </a:extLst>
          </p:cNvPr>
          <p:cNvSpPr/>
          <p:nvPr/>
        </p:nvSpPr>
        <p:spPr>
          <a:xfrm>
            <a:off x="8899776" y="3649873"/>
            <a:ext cx="2232785" cy="22327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 descr="靶心">
            <a:extLst>
              <a:ext uri="{FF2B5EF4-FFF2-40B4-BE49-F238E27FC236}">
                <a16:creationId xmlns:a16="http://schemas.microsoft.com/office/drawing/2014/main" xmlns="" id="{3334841A-DDF7-894E-A66B-0D56BEFD3E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60960" y="3916889"/>
            <a:ext cx="508000" cy="508000"/>
          </a:xfrm>
          <a:prstGeom prst="rect">
            <a:avLst/>
          </a:prstGeom>
        </p:spPr>
      </p:pic>
      <p:sp>
        <p:nvSpPr>
          <p:cNvPr id="11" name="TextBox 65">
            <a:extLst>
              <a:ext uri="{FF2B5EF4-FFF2-40B4-BE49-F238E27FC236}">
                <a16:creationId xmlns:a16="http://schemas.microsoft.com/office/drawing/2014/main" xmlns="" id="{6A0FE4A1-CF3C-8F40-B0F9-9152A339E677}"/>
              </a:ext>
            </a:extLst>
          </p:cNvPr>
          <p:cNvSpPr txBox="1"/>
          <p:nvPr/>
        </p:nvSpPr>
        <p:spPr>
          <a:xfrm>
            <a:off x="1671290" y="4464645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输入标题</a:t>
            </a:r>
            <a:endParaRPr lang="en-US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2" name="文本框 13">
            <a:extLst>
              <a:ext uri="{FF2B5EF4-FFF2-40B4-BE49-F238E27FC236}">
                <a16:creationId xmlns:a16="http://schemas.microsoft.com/office/drawing/2014/main" xmlns="" id="{C9E31214-5588-AD49-9663-8AB8DF91B52E}"/>
              </a:ext>
            </a:extLst>
          </p:cNvPr>
          <p:cNvSpPr txBox="1"/>
          <p:nvPr/>
        </p:nvSpPr>
        <p:spPr>
          <a:xfrm>
            <a:off x="1225401" y="4780891"/>
            <a:ext cx="1865963" cy="84599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在此录入图表的描述说明，录入上述图表的描述说明。</a:t>
            </a:r>
          </a:p>
        </p:txBody>
      </p:sp>
      <p:sp>
        <p:nvSpPr>
          <p:cNvPr id="13" name="TextBox 65">
            <a:extLst>
              <a:ext uri="{FF2B5EF4-FFF2-40B4-BE49-F238E27FC236}">
                <a16:creationId xmlns:a16="http://schemas.microsoft.com/office/drawing/2014/main" xmlns="" id="{41221C81-394C-9D4C-BCA6-2005E3BC718F}"/>
              </a:ext>
            </a:extLst>
          </p:cNvPr>
          <p:cNvSpPr txBox="1"/>
          <p:nvPr/>
        </p:nvSpPr>
        <p:spPr>
          <a:xfrm>
            <a:off x="4323460" y="4464645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输入标题</a:t>
            </a:r>
            <a:endParaRPr lang="en-US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8CBC71E-6C86-4044-8F84-B898AA688C4A}"/>
              </a:ext>
            </a:extLst>
          </p:cNvPr>
          <p:cNvSpPr txBox="1"/>
          <p:nvPr/>
        </p:nvSpPr>
        <p:spPr>
          <a:xfrm>
            <a:off x="3877571" y="4780891"/>
            <a:ext cx="1865963" cy="84599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在此录入图表的描述说明，录入上述图表的描述说明。</a:t>
            </a:r>
          </a:p>
        </p:txBody>
      </p:sp>
      <p:sp>
        <p:nvSpPr>
          <p:cNvPr id="15" name="TextBox 65">
            <a:extLst>
              <a:ext uri="{FF2B5EF4-FFF2-40B4-BE49-F238E27FC236}">
                <a16:creationId xmlns:a16="http://schemas.microsoft.com/office/drawing/2014/main" xmlns="" id="{D04928EC-0FEF-844C-BC8B-78F1B9CE78FC}"/>
              </a:ext>
            </a:extLst>
          </p:cNvPr>
          <p:cNvSpPr txBox="1"/>
          <p:nvPr/>
        </p:nvSpPr>
        <p:spPr>
          <a:xfrm>
            <a:off x="6977313" y="4464645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输入标题</a:t>
            </a:r>
            <a:endParaRPr lang="en-US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xmlns="" id="{2393B032-B796-564D-BA1F-BB2008A8339C}"/>
              </a:ext>
            </a:extLst>
          </p:cNvPr>
          <p:cNvSpPr txBox="1"/>
          <p:nvPr/>
        </p:nvSpPr>
        <p:spPr>
          <a:xfrm>
            <a:off x="6531424" y="4780891"/>
            <a:ext cx="1865963" cy="84599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在此录入图表的描述说明，录入上述图表的描述说明。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xmlns="" id="{D834B552-4376-7645-9E7D-7CA41E8EE90D}"/>
              </a:ext>
            </a:extLst>
          </p:cNvPr>
          <p:cNvSpPr txBox="1"/>
          <p:nvPr/>
        </p:nvSpPr>
        <p:spPr>
          <a:xfrm>
            <a:off x="9571983" y="4464645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zh-CN" altLang="en-US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输入标题</a:t>
            </a:r>
            <a:endParaRPr lang="en-US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8" name="文本框 13">
            <a:extLst>
              <a:ext uri="{FF2B5EF4-FFF2-40B4-BE49-F238E27FC236}">
                <a16:creationId xmlns:a16="http://schemas.microsoft.com/office/drawing/2014/main" xmlns="" id="{9B96E9D1-AE16-BC4E-9103-12C1852F5FF6}"/>
              </a:ext>
            </a:extLst>
          </p:cNvPr>
          <p:cNvSpPr txBox="1"/>
          <p:nvPr/>
        </p:nvSpPr>
        <p:spPr>
          <a:xfrm>
            <a:off x="9126094" y="4780891"/>
            <a:ext cx="1865963" cy="84599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在此录入图表的描述说明，录入上述图表的描述说明。</a:t>
            </a:r>
          </a:p>
        </p:txBody>
      </p:sp>
      <p:sp>
        <p:nvSpPr>
          <p:cNvPr id="19" name="TextBox 107">
            <a:extLst>
              <a:ext uri="{FF2B5EF4-FFF2-40B4-BE49-F238E27FC236}">
                <a16:creationId xmlns:a16="http://schemas.microsoft.com/office/drawing/2014/main" xmlns="" id="{B5C50541-DCA8-E146-B5B5-B359722B0C86}"/>
              </a:ext>
            </a:extLst>
          </p:cNvPr>
          <p:cNvSpPr txBox="1"/>
          <p:nvPr/>
        </p:nvSpPr>
        <p:spPr>
          <a:xfrm>
            <a:off x="1886962" y="2653608"/>
            <a:ext cx="8832665" cy="57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上述图表的综合描述说明，在此录入上述图表的综合描述说明，在此录入上述图表的综合描述说明。在此录入上述图表的描述说明，在此录入上述图表的综合描述说明，在此录入上述图表的综合描述说明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1557A61-1DBE-5F4D-94C6-356E3E864056}"/>
              </a:ext>
            </a:extLst>
          </p:cNvPr>
          <p:cNvSpPr/>
          <p:nvPr/>
        </p:nvSpPr>
        <p:spPr>
          <a:xfrm>
            <a:off x="4323460" y="1812222"/>
            <a:ext cx="3775374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请在此输入标题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273" y="-189099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未来三年发展方向</a:t>
            </a:r>
          </a:p>
        </p:txBody>
      </p:sp>
      <p:cxnSp>
        <p:nvCxnSpPr>
          <p:cNvPr id="3" name="直接连接符 4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<a:extLst>
              <a:ext uri="{FF2B5EF4-FFF2-40B4-BE49-F238E27FC236}">
                <a16:creationId xmlns:a16="http://schemas.microsoft.com/office/drawing/2014/main" xmlns="" id="{F8B0410C-FD54-EA4E-BFD0-6E713DAB9664}"/>
              </a:ext>
            </a:extLst>
          </p:cNvPr>
          <p:cNvCxnSpPr/>
          <p:nvPr/>
        </p:nvCxnSpPr>
        <p:spPr>
          <a:xfrm>
            <a:off x="947969" y="2573224"/>
            <a:ext cx="4608000" cy="0"/>
          </a:xfrm>
          <a:prstGeom prst="line">
            <a:avLst/>
          </a:prstGeom>
          <a:noFill/>
          <a:ln w="9525">
            <a:solidFill>
              <a:srgbClr val="C00000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5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<a:extLst>
              <a:ext uri="{FF2B5EF4-FFF2-40B4-BE49-F238E27FC236}">
                <a16:creationId xmlns:a16="http://schemas.microsoft.com/office/drawing/2014/main" xmlns="" id="{04F2BC23-E1CF-434C-AD18-702244AB9D74}"/>
              </a:ext>
            </a:extLst>
          </p:cNvPr>
          <p:cNvCxnSpPr/>
          <p:nvPr/>
        </p:nvCxnSpPr>
        <p:spPr>
          <a:xfrm flipV="1">
            <a:off x="5561363" y="2590698"/>
            <a:ext cx="0" cy="3096000"/>
          </a:xfrm>
          <a:prstGeom prst="line">
            <a:avLst/>
          </a:prstGeom>
          <a:noFill/>
          <a:ln w="9525">
            <a:solidFill>
              <a:srgbClr val="C00000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连接符 6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<a:extLst>
              <a:ext uri="{FF2B5EF4-FFF2-40B4-BE49-F238E27FC236}">
                <a16:creationId xmlns:a16="http://schemas.microsoft.com/office/drawing/2014/main" xmlns="" id="{9A775D1E-6D0B-9847-8E50-BB94A3571AA0}"/>
              </a:ext>
            </a:extLst>
          </p:cNvPr>
          <p:cNvCxnSpPr/>
          <p:nvPr/>
        </p:nvCxnSpPr>
        <p:spPr>
          <a:xfrm>
            <a:off x="5561362" y="5693504"/>
            <a:ext cx="5760000" cy="0"/>
          </a:xfrm>
          <a:prstGeom prst="line">
            <a:avLst/>
          </a:prstGeom>
          <a:noFill/>
          <a:ln w="9525">
            <a:solidFill>
              <a:srgbClr val="C00000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6C649CD7-C68A-4543-89F0-ABF4190012CE}"/>
              </a:ext>
            </a:extLst>
          </p:cNvPr>
          <p:cNvSpPr>
            <a:spLocks noChangeAspect="1"/>
          </p:cNvSpPr>
          <p:nvPr/>
        </p:nvSpPr>
        <p:spPr>
          <a:xfrm>
            <a:off x="5285735" y="2952750"/>
            <a:ext cx="576000" cy="576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rgbClr val="FBFBFB"/>
              </a:gs>
            </a:gsLst>
            <a:lin ang="7200000" scaled="0"/>
          </a:gra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7" name="文本框 6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>
            <a:extLst>
              <a:ext uri="{FF2B5EF4-FFF2-40B4-BE49-F238E27FC236}">
                <a16:creationId xmlns:a16="http://schemas.microsoft.com/office/drawing/2014/main" xmlns="" id="{DCA88B2D-3B8D-F14D-8397-E234B136BAF4}"/>
              </a:ext>
            </a:extLst>
          </p:cNvPr>
          <p:cNvSpPr txBox="1"/>
          <p:nvPr/>
        </p:nvSpPr>
        <p:spPr>
          <a:xfrm>
            <a:off x="5323958" y="2976582"/>
            <a:ext cx="474810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j-lt"/>
                <a:ea typeface="方正兰亭超细黑简体" panose="02000000000000000000" pitchFamily="2" charset="-122"/>
                <a:cs typeface="Kartika" panose="02020503030404060203" pitchFamily="18" charset="0"/>
              </a:rPr>
              <a:t>A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B18926FD-29F9-C645-9F8B-E496373BC957}"/>
              </a:ext>
            </a:extLst>
          </p:cNvPr>
          <p:cNvSpPr>
            <a:spLocks noChangeAspect="1"/>
          </p:cNvSpPr>
          <p:nvPr/>
        </p:nvSpPr>
        <p:spPr>
          <a:xfrm>
            <a:off x="5285735" y="3909119"/>
            <a:ext cx="576000" cy="576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rgbClr val="FBFBFB"/>
              </a:gs>
            </a:gsLst>
            <a:lin ang="7200000" scaled="0"/>
          </a:gra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9" name="文本框 8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>
            <a:extLst>
              <a:ext uri="{FF2B5EF4-FFF2-40B4-BE49-F238E27FC236}">
                <a16:creationId xmlns:a16="http://schemas.microsoft.com/office/drawing/2014/main" xmlns="" id="{189EA704-BEF2-D146-BBE2-35A4FB44273D}"/>
              </a:ext>
            </a:extLst>
          </p:cNvPr>
          <p:cNvSpPr txBox="1"/>
          <p:nvPr/>
        </p:nvSpPr>
        <p:spPr>
          <a:xfrm>
            <a:off x="5323958" y="3932951"/>
            <a:ext cx="46358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j-lt"/>
                <a:ea typeface="方正兰亭超细黑简体" panose="02000000000000000000" pitchFamily="2" charset="-122"/>
                <a:cs typeface="Kartika" panose="02020503030404060203" pitchFamily="18" charset="0"/>
              </a:rPr>
              <a:t>B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F561E72-5339-314D-BFB5-A1664C00892C}"/>
              </a:ext>
            </a:extLst>
          </p:cNvPr>
          <p:cNvSpPr>
            <a:spLocks noChangeAspect="1"/>
          </p:cNvSpPr>
          <p:nvPr/>
        </p:nvSpPr>
        <p:spPr>
          <a:xfrm>
            <a:off x="5285735" y="4866120"/>
            <a:ext cx="576000" cy="576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rgbClr val="FBFBFB"/>
              </a:gs>
            </a:gsLst>
            <a:lin ang="7200000" scaled="0"/>
          </a:gra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/>
          </a:p>
        </p:txBody>
      </p:sp>
      <p:sp>
        <p:nvSpPr>
          <p:cNvPr id="11" name="文本框 10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>
            <a:extLst>
              <a:ext uri="{FF2B5EF4-FFF2-40B4-BE49-F238E27FC236}">
                <a16:creationId xmlns:a16="http://schemas.microsoft.com/office/drawing/2014/main" xmlns="" id="{6A057A78-D8DF-9E4F-9DE3-545F0B31188F}"/>
              </a:ext>
            </a:extLst>
          </p:cNvPr>
          <p:cNvSpPr txBox="1"/>
          <p:nvPr/>
        </p:nvSpPr>
        <p:spPr>
          <a:xfrm>
            <a:off x="5323958" y="4889952"/>
            <a:ext cx="46358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j-lt"/>
                <a:ea typeface="方正兰亭超细黑简体" panose="02000000000000000000" pitchFamily="2" charset="-122"/>
                <a:cs typeface="Kartika" panose="02020503030404060203" pitchFamily="18" charset="0"/>
              </a:rPr>
              <a:t>C</a:t>
            </a:r>
          </a:p>
        </p:txBody>
      </p:sp>
      <p:sp>
        <p:nvSpPr>
          <p:cNvPr id="12" name="文本框 11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<a:extLst>
              <a:ext uri="{FF2B5EF4-FFF2-40B4-BE49-F238E27FC236}">
                <a16:creationId xmlns:a16="http://schemas.microsoft.com/office/drawing/2014/main" xmlns="" id="{D02B808F-A74F-4C47-B29F-290C270C56DF}"/>
              </a:ext>
            </a:extLst>
          </p:cNvPr>
          <p:cNvSpPr txBox="1"/>
          <p:nvPr/>
        </p:nvSpPr>
        <p:spPr>
          <a:xfrm>
            <a:off x="3880914" y="2952750"/>
            <a:ext cx="121058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Kartika" panose="02020503030404060203" pitchFamily="18" charset="0"/>
              </a:rPr>
              <a:t>标题文字</a:t>
            </a:r>
            <a:endParaRPr lang="en-US" altLang="zh-CN" sz="20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Kartika" panose="02020503030404060203" pitchFamily="18" charset="0"/>
            </a:endParaRPr>
          </a:p>
        </p:txBody>
      </p:sp>
      <p:sp>
        <p:nvSpPr>
          <p:cNvPr id="13" name="文本框 12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<a:extLst>
              <a:ext uri="{FF2B5EF4-FFF2-40B4-BE49-F238E27FC236}">
                <a16:creationId xmlns:a16="http://schemas.microsoft.com/office/drawing/2014/main" xmlns="" id="{18D950EE-F99F-A44C-992C-6DF781941A32}"/>
              </a:ext>
            </a:extLst>
          </p:cNvPr>
          <p:cNvSpPr txBox="1"/>
          <p:nvPr/>
        </p:nvSpPr>
        <p:spPr>
          <a:xfrm>
            <a:off x="3908548" y="3932951"/>
            <a:ext cx="121058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Kartika" panose="02020503030404060203" pitchFamily="18" charset="0"/>
              </a:rPr>
              <a:t>标题文字</a:t>
            </a:r>
            <a:endParaRPr lang="en-US" altLang="zh-CN" sz="20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Kartika" panose="02020503030404060203" pitchFamily="18" charset="0"/>
            </a:endParaRPr>
          </a:p>
        </p:txBody>
      </p:sp>
      <p:sp>
        <p:nvSpPr>
          <p:cNvPr id="14" name="文本框 13" descr="e7d195523061f1c0deeec63e560781cfd59afb0ea006f2a87ABB68BF51EA6619813959095094C18C62A12F549504892A4AAA8C1554C6663626E05CA27F281A14E6983772AFC3FB97135759321DEA3D704CB8FFD9D2544D20ADDCB4FC824F904E0D83D989474D2C72C21C19999FBBACD7FA81DBC650697183C998B58960BA5FD542E56B4FBC2C958F">
            <a:extLst>
              <a:ext uri="{FF2B5EF4-FFF2-40B4-BE49-F238E27FC236}">
                <a16:creationId xmlns:a16="http://schemas.microsoft.com/office/drawing/2014/main" xmlns="" id="{ABA3A6EA-1435-C845-8529-324DB8C45836}"/>
              </a:ext>
            </a:extLst>
          </p:cNvPr>
          <p:cNvSpPr txBox="1"/>
          <p:nvPr/>
        </p:nvSpPr>
        <p:spPr>
          <a:xfrm>
            <a:off x="3897961" y="4923788"/>
            <a:ext cx="121058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Kartika" panose="02020503030404060203" pitchFamily="18" charset="0"/>
              </a:rPr>
              <a:t>标题文字</a:t>
            </a:r>
            <a:endParaRPr lang="en-US" altLang="zh-CN" sz="20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Kartika" panose="02020503030404060203" pitchFamily="18" charset="0"/>
            </a:endParaRP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xmlns="" id="{E121094C-C6DD-A846-993C-BECEE710B224}"/>
              </a:ext>
            </a:extLst>
          </p:cNvPr>
          <p:cNvSpPr txBox="1"/>
          <p:nvPr/>
        </p:nvSpPr>
        <p:spPr>
          <a:xfrm>
            <a:off x="6080774" y="2997485"/>
            <a:ext cx="4076056" cy="478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点击输入您的文字内容或复制粘贴具体文本、用简明扼要的文字说明此项内容。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xmlns="" id="{B7DDB616-6DF0-6B4B-93DA-194466479BFE}"/>
              </a:ext>
            </a:extLst>
          </p:cNvPr>
          <p:cNvSpPr txBox="1"/>
          <p:nvPr/>
        </p:nvSpPr>
        <p:spPr>
          <a:xfrm>
            <a:off x="6080774" y="3909119"/>
            <a:ext cx="4076056" cy="478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点击输入您的文字内容或复制粘贴具体文本、用简明扼要的文字说明此项内容。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xmlns="" id="{9723A1FC-DA2B-2645-B7E2-8EF2180CF2A2}"/>
              </a:ext>
            </a:extLst>
          </p:cNvPr>
          <p:cNvSpPr txBox="1"/>
          <p:nvPr/>
        </p:nvSpPr>
        <p:spPr>
          <a:xfrm>
            <a:off x="6080774" y="4923788"/>
            <a:ext cx="4076056" cy="478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点击输入您的文字内容或复制粘贴具体文本、用简明扼要的文字说明此项内容。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xmlns="" id="{48B868B1-1B34-A64C-A819-3D6BC4B6B5E8}"/>
              </a:ext>
            </a:extLst>
          </p:cNvPr>
          <p:cNvSpPr/>
          <p:nvPr/>
        </p:nvSpPr>
        <p:spPr>
          <a:xfrm>
            <a:off x="1346253" y="1752599"/>
            <a:ext cx="2015251" cy="2015251"/>
          </a:xfrm>
          <a:prstGeom prst="round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273" y="-189099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未来三年发展方向</a:t>
            </a:r>
          </a:p>
        </p:txBody>
      </p:sp>
      <p:cxnSp>
        <p:nvCxnSpPr>
          <p:cNvPr id="3" name="Straight Connector 31">
            <a:extLst>
              <a:ext uri="{FF2B5EF4-FFF2-40B4-BE49-F238E27FC236}">
                <a16:creationId xmlns:a16="http://schemas.microsoft.com/office/drawing/2014/main" xmlns="" id="{4A13B27E-BCB3-9D47-A4C5-6BC02F7F0814}"/>
              </a:ext>
            </a:extLst>
          </p:cNvPr>
          <p:cNvCxnSpPr/>
          <p:nvPr/>
        </p:nvCxnSpPr>
        <p:spPr>
          <a:xfrm>
            <a:off x="1771651" y="3552826"/>
            <a:ext cx="0" cy="4487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3">
            <a:extLst>
              <a:ext uri="{FF2B5EF4-FFF2-40B4-BE49-F238E27FC236}">
                <a16:creationId xmlns:a16="http://schemas.microsoft.com/office/drawing/2014/main" xmlns="" id="{8025DE2E-E106-E448-AC8A-BAF385A42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01" y="4186261"/>
            <a:ext cx="1902145" cy="123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2" tIns="45705" rIns="91412" bIns="4570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请输入标题</a:t>
            </a:r>
            <a:endParaRPr lang="id-ID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id-ID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输入您需要的文字内容感谢您使用我们的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模板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5" name="Straight Connector 33">
            <a:extLst>
              <a:ext uri="{FF2B5EF4-FFF2-40B4-BE49-F238E27FC236}">
                <a16:creationId xmlns:a16="http://schemas.microsoft.com/office/drawing/2014/main" xmlns="" id="{BFD1EB6E-9CDD-D540-8046-BDB138BF1084}"/>
              </a:ext>
            </a:extLst>
          </p:cNvPr>
          <p:cNvCxnSpPr/>
          <p:nvPr/>
        </p:nvCxnSpPr>
        <p:spPr>
          <a:xfrm>
            <a:off x="3934884" y="4801659"/>
            <a:ext cx="0" cy="4487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35">
            <a:extLst>
              <a:ext uri="{FF2B5EF4-FFF2-40B4-BE49-F238E27FC236}">
                <a16:creationId xmlns:a16="http://schemas.microsoft.com/office/drawing/2014/main" xmlns="" id="{D9EC3484-ADA9-954B-8387-57D17B7E3596}"/>
              </a:ext>
            </a:extLst>
          </p:cNvPr>
          <p:cNvCxnSpPr/>
          <p:nvPr/>
        </p:nvCxnSpPr>
        <p:spPr>
          <a:xfrm>
            <a:off x="6091767" y="3573992"/>
            <a:ext cx="0" cy="4487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7">
            <a:extLst>
              <a:ext uri="{FF2B5EF4-FFF2-40B4-BE49-F238E27FC236}">
                <a16:creationId xmlns:a16="http://schemas.microsoft.com/office/drawing/2014/main" xmlns="" id="{E5A45701-2F97-824D-899C-0ACEEDD5DB48}"/>
              </a:ext>
            </a:extLst>
          </p:cNvPr>
          <p:cNvCxnSpPr/>
          <p:nvPr/>
        </p:nvCxnSpPr>
        <p:spPr>
          <a:xfrm>
            <a:off x="8252884" y="4822826"/>
            <a:ext cx="0" cy="4487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9">
            <a:extLst>
              <a:ext uri="{FF2B5EF4-FFF2-40B4-BE49-F238E27FC236}">
                <a16:creationId xmlns:a16="http://schemas.microsoft.com/office/drawing/2014/main" xmlns="" id="{C11193D3-7A53-1446-96FF-F1095BE1B0E7}"/>
              </a:ext>
            </a:extLst>
          </p:cNvPr>
          <p:cNvCxnSpPr/>
          <p:nvPr/>
        </p:nvCxnSpPr>
        <p:spPr>
          <a:xfrm>
            <a:off x="10409767" y="3595159"/>
            <a:ext cx="0" cy="4487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>
            <a:extLst>
              <a:ext uri="{FF2B5EF4-FFF2-40B4-BE49-F238E27FC236}">
                <a16:creationId xmlns:a16="http://schemas.microsoft.com/office/drawing/2014/main" xmlns="" id="{5D35CB57-B8FF-9445-954E-FAB639A560B8}"/>
              </a:ext>
            </a:extLst>
          </p:cNvPr>
          <p:cNvSpPr/>
          <p:nvPr/>
        </p:nvSpPr>
        <p:spPr>
          <a:xfrm>
            <a:off x="979006" y="1654271"/>
            <a:ext cx="1624494" cy="1624494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xmlns="" id="{5FD24938-65E7-5140-8B56-597E267D5241}"/>
              </a:ext>
            </a:extLst>
          </p:cNvPr>
          <p:cNvSpPr/>
          <p:nvPr/>
        </p:nvSpPr>
        <p:spPr>
          <a:xfrm>
            <a:off x="3132760" y="2905498"/>
            <a:ext cx="1624494" cy="1624494"/>
          </a:xfrm>
          <a:prstGeom prst="round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10374672-E08F-6944-9166-A97C01D79F97}"/>
              </a:ext>
            </a:extLst>
          </p:cNvPr>
          <p:cNvSpPr/>
          <p:nvPr/>
        </p:nvSpPr>
        <p:spPr>
          <a:xfrm>
            <a:off x="5291759" y="1710780"/>
            <a:ext cx="1624494" cy="1624494"/>
          </a:xfrm>
          <a:prstGeom prst="round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1D6A90F2-9037-8749-B935-BA6227FDFCF5}"/>
              </a:ext>
            </a:extLst>
          </p:cNvPr>
          <p:cNvSpPr/>
          <p:nvPr/>
        </p:nvSpPr>
        <p:spPr>
          <a:xfrm>
            <a:off x="7458122" y="2866844"/>
            <a:ext cx="1624494" cy="1624494"/>
          </a:xfrm>
          <a:prstGeom prst="round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xmlns="" id="{EFB4CE57-E1AF-0C4D-88B5-B7490DEA9D47}"/>
              </a:ext>
            </a:extLst>
          </p:cNvPr>
          <p:cNvSpPr/>
          <p:nvPr/>
        </p:nvSpPr>
        <p:spPr>
          <a:xfrm>
            <a:off x="9611876" y="1707279"/>
            <a:ext cx="1624494" cy="1624494"/>
          </a:xfrm>
          <a:prstGeom prst="round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5DB8736D-686C-144F-984D-D754F02D1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9578" y="5271974"/>
            <a:ext cx="1902145" cy="123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2" tIns="45705" rIns="91412" bIns="4570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请输入标题</a:t>
            </a:r>
            <a:endParaRPr lang="id-ID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id-ID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输入您需要的文字内容感谢您使用我们的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模板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xmlns="" id="{36AE87C4-A2F9-B840-B023-CF9032538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823" y="4183868"/>
            <a:ext cx="1902145" cy="123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2" tIns="45705" rIns="91412" bIns="4570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请输入标题</a:t>
            </a:r>
            <a:endParaRPr lang="id-ID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id-ID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输入您需要的文字内容感谢您使用我们的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模板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Title 13">
            <a:extLst>
              <a:ext uri="{FF2B5EF4-FFF2-40B4-BE49-F238E27FC236}">
                <a16:creationId xmlns:a16="http://schemas.microsoft.com/office/drawing/2014/main" xmlns="" id="{D4D5773D-84B5-644B-9885-BC9627424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7844" y="5271559"/>
            <a:ext cx="1902145" cy="123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2" tIns="45705" rIns="91412" bIns="4570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请输入标题</a:t>
            </a:r>
            <a:endParaRPr lang="id-ID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id-ID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输入您需要的文字内容感谢您使用我们的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模板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Title 13">
            <a:extLst>
              <a:ext uri="{FF2B5EF4-FFF2-40B4-BE49-F238E27FC236}">
                <a16:creationId xmlns:a16="http://schemas.microsoft.com/office/drawing/2014/main" xmlns="" id="{560AD589-E095-C342-A020-EF2E29E78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1865" y="4183868"/>
            <a:ext cx="1902145" cy="123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2" tIns="45705" rIns="91412" bIns="4570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请输入标题</a:t>
            </a:r>
            <a:endParaRPr lang="id-ID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id-ID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输入您需要的文字内容感谢您使用我们的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PPT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模板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273" y="-189099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xmlns="" id="{8135A88B-652F-7D42-B4F5-FF782BCA331B}"/>
              </a:ext>
            </a:extLst>
          </p:cNvPr>
          <p:cNvSpPr/>
          <p:nvPr/>
        </p:nvSpPr>
        <p:spPr>
          <a:xfrm>
            <a:off x="1382569" y="1371132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B82D6A39-3DE7-BE4A-9AF3-9EF5CCDBC24A}"/>
              </a:ext>
            </a:extLst>
          </p:cNvPr>
          <p:cNvGrpSpPr/>
          <p:nvPr/>
        </p:nvGrpSpPr>
        <p:grpSpPr>
          <a:xfrm>
            <a:off x="197513" y="185061"/>
            <a:ext cx="3488906" cy="2304866"/>
            <a:chOff x="197513" y="185061"/>
            <a:chExt cx="3488906" cy="2304866"/>
          </a:xfrm>
          <a:blipFill>
            <a:blip r:embed="rId3"/>
            <a:stretch>
              <a:fillRect t="-26000" b="-9000"/>
            </a:stretch>
          </a:blipFill>
        </p:grpSpPr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xmlns="" id="{743DC143-0E20-034D-BE24-6F9BDF578A69}"/>
                </a:ext>
              </a:extLst>
            </p:cNvPr>
            <p:cNvSpPr/>
            <p:nvPr/>
          </p:nvSpPr>
          <p:spPr>
            <a:xfrm>
              <a:off x="197514" y="185062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xmlns="" id="{33E0AF6D-E053-A04A-94F9-A2D215418F69}"/>
                </a:ext>
              </a:extLst>
            </p:cNvPr>
            <p:cNvSpPr/>
            <p:nvPr/>
          </p:nvSpPr>
          <p:spPr>
            <a:xfrm>
              <a:off x="1382569" y="185061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xmlns="" id="{42F16CD5-65BC-EA4C-8DEB-1DF7CBE345D1}"/>
                </a:ext>
              </a:extLst>
            </p:cNvPr>
            <p:cNvSpPr/>
            <p:nvPr/>
          </p:nvSpPr>
          <p:spPr>
            <a:xfrm>
              <a:off x="197513" y="1371132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xmlns="" id="{41ABF38A-F10B-1A4D-B00A-E6713A66DF0C}"/>
                </a:ext>
              </a:extLst>
            </p:cNvPr>
            <p:cNvSpPr/>
            <p:nvPr/>
          </p:nvSpPr>
          <p:spPr>
            <a:xfrm>
              <a:off x="2567624" y="185061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D7FB4A5D-4645-9041-AEB7-CB54D365A759}"/>
              </a:ext>
            </a:extLst>
          </p:cNvPr>
          <p:cNvGrpSpPr/>
          <p:nvPr/>
        </p:nvGrpSpPr>
        <p:grpSpPr>
          <a:xfrm rot="5400000" flipH="1">
            <a:off x="9162608" y="3853105"/>
            <a:ext cx="3488906" cy="2304866"/>
            <a:chOff x="7837391" y="4475957"/>
            <a:chExt cx="3488906" cy="2304866"/>
          </a:xfrm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xmlns="" id="{92083F60-F28F-EC48-9223-4F72003DCAB7}"/>
                </a:ext>
              </a:extLst>
            </p:cNvPr>
            <p:cNvSpPr/>
            <p:nvPr/>
          </p:nvSpPr>
          <p:spPr>
            <a:xfrm>
              <a:off x="7837392" y="4475958"/>
              <a:ext cx="1118795" cy="1118795"/>
            </a:xfrm>
            <a:prstGeom prst="roundRect">
              <a:avLst>
                <a:gd name="adj" fmla="val 993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xmlns="" id="{BBD683EE-44A3-3349-8D34-493FFAD7A767}"/>
                </a:ext>
              </a:extLst>
            </p:cNvPr>
            <p:cNvSpPr/>
            <p:nvPr/>
          </p:nvSpPr>
          <p:spPr>
            <a:xfrm>
              <a:off x="9022447" y="4475957"/>
              <a:ext cx="1118795" cy="1118795"/>
            </a:xfrm>
            <a:prstGeom prst="roundRect">
              <a:avLst>
                <a:gd name="adj" fmla="val 993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xmlns="" id="{56B4EBC0-A835-D540-9545-62A81A53523B}"/>
                </a:ext>
              </a:extLst>
            </p:cNvPr>
            <p:cNvSpPr/>
            <p:nvPr/>
          </p:nvSpPr>
          <p:spPr>
            <a:xfrm>
              <a:off x="7837391" y="5662028"/>
              <a:ext cx="1118795" cy="1118795"/>
            </a:xfrm>
            <a:prstGeom prst="roundRect">
              <a:avLst>
                <a:gd name="adj" fmla="val 993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xmlns="" id="{B9B0B23A-546B-CB48-8587-1503E64FEF12}"/>
                </a:ext>
              </a:extLst>
            </p:cNvPr>
            <p:cNvSpPr/>
            <p:nvPr/>
          </p:nvSpPr>
          <p:spPr>
            <a:xfrm>
              <a:off x="10207502" y="4475957"/>
              <a:ext cx="1118795" cy="1118795"/>
            </a:xfrm>
            <a:prstGeom prst="roundRect">
              <a:avLst>
                <a:gd name="adj" fmla="val 993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82686FD-8CE3-2F4D-9B38-3874A519229F}"/>
              </a:ext>
            </a:extLst>
          </p:cNvPr>
          <p:cNvSpPr txBox="1"/>
          <p:nvPr/>
        </p:nvSpPr>
        <p:spPr>
          <a:xfrm>
            <a:off x="9306617" y="1149740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xmlns="" id="{2D693BD0-EE34-A042-A2BC-C3C2BBE11329}"/>
              </a:ext>
            </a:extLst>
          </p:cNvPr>
          <p:cNvSpPr/>
          <p:nvPr/>
        </p:nvSpPr>
        <p:spPr>
          <a:xfrm>
            <a:off x="3752679" y="185061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8A0E206B-96B1-5844-9AC7-0176CDE93C52}"/>
              </a:ext>
            </a:extLst>
          </p:cNvPr>
          <p:cNvSpPr txBox="1"/>
          <p:nvPr/>
        </p:nvSpPr>
        <p:spPr>
          <a:xfrm>
            <a:off x="8628547" y="2074200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solidFill>
                  <a:srgbClr val="C00000"/>
                </a:solidFill>
                <a:latin typeface="+mj-lt"/>
              </a:rPr>
              <a:t>CONTENTS</a:t>
            </a:r>
            <a:endParaRPr kumimoji="1" lang="zh-CN" altLang="en-US" sz="28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F4634C54-F0E9-C94C-B583-11465DE42D8C}"/>
              </a:ext>
            </a:extLst>
          </p:cNvPr>
          <p:cNvSpPr txBox="1"/>
          <p:nvPr/>
        </p:nvSpPr>
        <p:spPr>
          <a:xfrm>
            <a:off x="854643" y="2905374"/>
            <a:ext cx="3518912" cy="2406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30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1" lang="zh-CN" altLang="en-US" sz="2800">
                <a:latin typeface="+mn-ea"/>
              </a:rPr>
              <a:t>企业综合情况概述</a:t>
            </a:r>
            <a:endParaRPr kumimoji="1" lang="en-US" altLang="zh-CN" sz="2800">
              <a:latin typeface="+mn-ea"/>
            </a:endParaRPr>
          </a:p>
          <a:p>
            <a:pPr marL="457200" indent="-457200">
              <a:lnSpc>
                <a:spcPct val="30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1" lang="zh-CN" altLang="en-US" sz="2800">
                <a:latin typeface="+mn-ea"/>
              </a:rPr>
              <a:t>高级管理团队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BBAED8BA-CABC-364E-B84D-3530BEF73524}"/>
              </a:ext>
            </a:extLst>
          </p:cNvPr>
          <p:cNvSpPr txBox="1"/>
          <p:nvPr/>
        </p:nvSpPr>
        <p:spPr>
          <a:xfrm>
            <a:off x="5109635" y="2905374"/>
            <a:ext cx="3518912" cy="2406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30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1" lang="zh-CN" altLang="en-US" sz="2800">
                <a:latin typeface="+mn-ea"/>
              </a:rPr>
              <a:t>核心产品与服务</a:t>
            </a:r>
            <a:endParaRPr kumimoji="1" lang="en-US" altLang="zh-CN" sz="2800">
              <a:latin typeface="+mn-ea"/>
            </a:endParaRPr>
          </a:p>
          <a:p>
            <a:pPr marL="457200" indent="-457200">
              <a:lnSpc>
                <a:spcPct val="300000"/>
              </a:lnSpc>
              <a:buClr>
                <a:srgbClr val="C00000"/>
              </a:buClr>
              <a:buFont typeface="Wingdings" pitchFamily="2" charset="2"/>
              <a:buChar char="p"/>
            </a:pPr>
            <a:r>
              <a:rPr kumimoji="1" lang="zh-CN" altLang="en-US" sz="2800">
                <a:latin typeface="+mn-ea"/>
              </a:rPr>
              <a:t>未来三年发展方向</a:t>
            </a:r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xmlns="" id="{E9A8E926-9481-694F-96A2-AB309225E9BA}"/>
              </a:ext>
            </a:extLst>
          </p:cNvPr>
          <p:cNvCxnSpPr/>
          <p:nvPr/>
        </p:nvCxnSpPr>
        <p:spPr>
          <a:xfrm>
            <a:off x="2941983" y="2345635"/>
            <a:ext cx="5579165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06990BEA-A0D8-C24F-96FD-CACA9DC4B8B5}"/>
              </a:ext>
            </a:extLst>
          </p:cNvPr>
          <p:cNvSpPr txBox="1"/>
          <p:nvPr/>
        </p:nvSpPr>
        <p:spPr>
          <a:xfrm>
            <a:off x="1316308" y="3973657"/>
            <a:ext cx="3057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enter the relevant content you need here. thank you for downloading our ppt template file.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A1CAD90E-FECB-284D-ACDB-AE9650387D6F}"/>
              </a:ext>
            </a:extLst>
          </p:cNvPr>
          <p:cNvSpPr txBox="1"/>
          <p:nvPr/>
        </p:nvSpPr>
        <p:spPr>
          <a:xfrm>
            <a:off x="5571300" y="3973657"/>
            <a:ext cx="3057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enter the relevant content you need here. thank you for downloading our ppt template file.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76063613-46F1-584F-8189-C849CCB659D3}"/>
              </a:ext>
            </a:extLst>
          </p:cNvPr>
          <p:cNvSpPr txBox="1"/>
          <p:nvPr/>
        </p:nvSpPr>
        <p:spPr>
          <a:xfrm>
            <a:off x="1315159" y="5251170"/>
            <a:ext cx="3057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enter the relevant content you need here. thank you for downloading our ppt template file.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D7044944-96A9-5A41-9718-0A136080A563}"/>
              </a:ext>
            </a:extLst>
          </p:cNvPr>
          <p:cNvSpPr txBox="1"/>
          <p:nvPr/>
        </p:nvSpPr>
        <p:spPr>
          <a:xfrm>
            <a:off x="5570151" y="5251170"/>
            <a:ext cx="3057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50">
                <a:solidFill>
                  <a:schemeClr val="tx1">
                    <a:lumMod val="50000"/>
                    <a:lumOff val="50000"/>
                  </a:schemeClr>
                </a:solidFill>
              </a:rPr>
              <a:t>enter the relevant content you need here. thank you for downloading our ppt template file.</a:t>
            </a:r>
          </a:p>
        </p:txBody>
      </p:sp>
    </p:spTree>
    <p:extLst>
      <p:ext uri="{BB962C8B-B14F-4D97-AF65-F5344CB8AC3E}">
        <p14:creationId xmlns:p14="http://schemas.microsoft.com/office/powerpoint/2010/main" val="10929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7" grpId="0"/>
      <p:bldP spid="38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7F36DA90-3BD9-514A-AE9E-6A9260F1EED7}"/>
              </a:ext>
            </a:extLst>
          </p:cNvPr>
          <p:cNvSpPr/>
          <p:nvPr/>
        </p:nvSpPr>
        <p:spPr>
          <a:xfrm>
            <a:off x="213279" y="2668830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xmlns="" id="{21C5406C-7B4A-754E-8B1D-AE34CFC42F30}"/>
              </a:ext>
            </a:extLst>
          </p:cNvPr>
          <p:cNvSpPr/>
          <p:nvPr/>
        </p:nvSpPr>
        <p:spPr>
          <a:xfrm>
            <a:off x="2556883" y="2668830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ACFC79F4-3448-9A4F-92EE-038845D51B1F}"/>
              </a:ext>
            </a:extLst>
          </p:cNvPr>
          <p:cNvSpPr/>
          <p:nvPr/>
        </p:nvSpPr>
        <p:spPr>
          <a:xfrm>
            <a:off x="4900489" y="325224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xmlns="" id="{F482BF12-190C-234D-907B-3C2F3A9A2BF1}"/>
              </a:ext>
            </a:extLst>
          </p:cNvPr>
          <p:cNvSpPr/>
          <p:nvPr/>
        </p:nvSpPr>
        <p:spPr>
          <a:xfrm>
            <a:off x="10759496" y="149702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6158F44C-6232-F040-B1D0-279C519906AF}"/>
              </a:ext>
            </a:extLst>
          </p:cNvPr>
          <p:cNvGrpSpPr/>
          <p:nvPr/>
        </p:nvGrpSpPr>
        <p:grpSpPr>
          <a:xfrm>
            <a:off x="213280" y="325223"/>
            <a:ext cx="11665011" cy="3462402"/>
            <a:chOff x="213280" y="325223"/>
            <a:chExt cx="11665011" cy="3462402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圆角矩形 1">
              <a:extLst>
                <a:ext uri="{FF2B5EF4-FFF2-40B4-BE49-F238E27FC236}">
                  <a16:creationId xmlns:a16="http://schemas.microsoft.com/office/drawing/2014/main" xmlns="" id="{FE8032EC-2EC0-B243-BD5F-6513A1F90C16}"/>
                </a:ext>
              </a:extLst>
            </p:cNvPr>
            <p:cNvSpPr/>
            <p:nvPr/>
          </p:nvSpPr>
          <p:spPr>
            <a:xfrm>
              <a:off x="213281" y="325224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xmlns="" id="{37269975-9593-BF44-B0BE-9764CA612BF1}"/>
                </a:ext>
              </a:extLst>
            </p:cNvPr>
            <p:cNvSpPr/>
            <p:nvPr/>
          </p:nvSpPr>
          <p:spPr>
            <a:xfrm>
              <a:off x="213280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xmlns="" id="{DA1C2B94-6312-0945-99B3-0DA28D4D69DD}"/>
                </a:ext>
              </a:extLst>
            </p:cNvPr>
            <p:cNvSpPr/>
            <p:nvPr/>
          </p:nvSpPr>
          <p:spPr>
            <a:xfrm>
              <a:off x="1385082" y="325223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xmlns="" id="{43A8C988-F2F2-E64E-A8AE-C15F0C5236D6}"/>
                </a:ext>
              </a:extLst>
            </p:cNvPr>
            <p:cNvSpPr/>
            <p:nvPr/>
          </p:nvSpPr>
          <p:spPr>
            <a:xfrm>
              <a:off x="2556885" y="325224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xmlns="" id="{B5C73A0D-9123-7349-B0CF-B8CF6266F2BF}"/>
                </a:ext>
              </a:extLst>
            </p:cNvPr>
            <p:cNvSpPr/>
            <p:nvPr/>
          </p:nvSpPr>
          <p:spPr>
            <a:xfrm>
              <a:off x="2556884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xmlns="" id="{F8766353-8568-E44B-8C3D-E0AFEFCB04C3}"/>
                </a:ext>
              </a:extLst>
            </p:cNvPr>
            <p:cNvSpPr/>
            <p:nvPr/>
          </p:nvSpPr>
          <p:spPr>
            <a:xfrm>
              <a:off x="3728686" y="325223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xmlns="" id="{367B106A-BA7D-6C48-A183-FBAD7F204F63}"/>
                </a:ext>
              </a:extLst>
            </p:cNvPr>
            <p:cNvSpPr/>
            <p:nvPr/>
          </p:nvSpPr>
          <p:spPr>
            <a:xfrm>
              <a:off x="3728686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xmlns="" id="{16A9C080-5B8E-4C40-AB80-95EB3D0E8F3E}"/>
                </a:ext>
              </a:extLst>
            </p:cNvPr>
            <p:cNvSpPr/>
            <p:nvPr/>
          </p:nvSpPr>
          <p:spPr>
            <a:xfrm>
              <a:off x="3728686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xmlns="" id="{9F693108-BBA8-8641-A32A-3DBA9B87AB68}"/>
                </a:ext>
              </a:extLst>
            </p:cNvPr>
            <p:cNvSpPr/>
            <p:nvPr/>
          </p:nvSpPr>
          <p:spPr>
            <a:xfrm>
              <a:off x="4900488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xmlns="" id="{09D5EEF5-6DD3-4A43-8F8D-1FE8D7211D42}"/>
                </a:ext>
              </a:extLst>
            </p:cNvPr>
            <p:cNvSpPr/>
            <p:nvPr/>
          </p:nvSpPr>
          <p:spPr>
            <a:xfrm>
              <a:off x="4900487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xmlns="" id="{8276B389-F59F-E140-B3C8-3A0668678EC2}"/>
                </a:ext>
              </a:extLst>
            </p:cNvPr>
            <p:cNvSpPr/>
            <p:nvPr/>
          </p:nvSpPr>
          <p:spPr>
            <a:xfrm>
              <a:off x="6072290" y="325223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xmlns="" id="{EA72ECC1-AEC8-934A-8206-BF0C90A0B2F6}"/>
                </a:ext>
              </a:extLst>
            </p:cNvPr>
            <p:cNvSpPr/>
            <p:nvPr/>
          </p:nvSpPr>
          <p:spPr>
            <a:xfrm>
              <a:off x="6072290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xmlns="" id="{E710143B-0C58-1148-A8A3-82CE69F0D5F8}"/>
                </a:ext>
              </a:extLst>
            </p:cNvPr>
            <p:cNvSpPr/>
            <p:nvPr/>
          </p:nvSpPr>
          <p:spPr>
            <a:xfrm>
              <a:off x="6072290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xmlns="" id="{42F53D2F-DA89-0C4F-A6C1-DEB1CDB556D7}"/>
                </a:ext>
              </a:extLst>
            </p:cNvPr>
            <p:cNvSpPr/>
            <p:nvPr/>
          </p:nvSpPr>
          <p:spPr>
            <a:xfrm>
              <a:off x="7244093" y="325224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xmlns="" id="{DF316106-68B3-0F47-9D49-78E65FA35778}"/>
                </a:ext>
              </a:extLst>
            </p:cNvPr>
            <p:cNvSpPr/>
            <p:nvPr/>
          </p:nvSpPr>
          <p:spPr>
            <a:xfrm>
              <a:off x="7244092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xmlns="" id="{FF7B11D2-FCE2-474A-9BC2-057E12A5A686}"/>
                </a:ext>
              </a:extLst>
            </p:cNvPr>
            <p:cNvSpPr/>
            <p:nvPr/>
          </p:nvSpPr>
          <p:spPr>
            <a:xfrm>
              <a:off x="7244091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xmlns="" id="{EAE3E3D3-79A1-1D46-BE40-CCC49C7BA242}"/>
                </a:ext>
              </a:extLst>
            </p:cNvPr>
            <p:cNvSpPr/>
            <p:nvPr/>
          </p:nvSpPr>
          <p:spPr>
            <a:xfrm>
              <a:off x="8415894" y="325223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xmlns="" id="{491AF837-E50A-6340-A3B8-F955B1656B8C}"/>
                </a:ext>
              </a:extLst>
            </p:cNvPr>
            <p:cNvSpPr/>
            <p:nvPr/>
          </p:nvSpPr>
          <p:spPr>
            <a:xfrm>
              <a:off x="8415894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xmlns="" id="{2D2C7B34-F9D2-E347-9F8B-91C8E174D993}"/>
                </a:ext>
              </a:extLst>
            </p:cNvPr>
            <p:cNvSpPr/>
            <p:nvPr/>
          </p:nvSpPr>
          <p:spPr>
            <a:xfrm>
              <a:off x="8415894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xmlns="" id="{FE8F2889-8A05-3046-97F1-BE87E0DCC2A6}"/>
                </a:ext>
              </a:extLst>
            </p:cNvPr>
            <p:cNvSpPr/>
            <p:nvPr/>
          </p:nvSpPr>
          <p:spPr>
            <a:xfrm>
              <a:off x="9587695" y="1497027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xmlns="" id="{2986737A-CDC2-F246-9CFC-BE86CC9EDF65}"/>
                </a:ext>
              </a:extLst>
            </p:cNvPr>
            <p:cNvSpPr/>
            <p:nvPr/>
          </p:nvSpPr>
          <p:spPr>
            <a:xfrm>
              <a:off x="9587695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xmlns="" id="{B3AFFF6A-01DE-1945-985B-9E3ACD33228C}"/>
                </a:ext>
              </a:extLst>
            </p:cNvPr>
            <p:cNvSpPr/>
            <p:nvPr/>
          </p:nvSpPr>
          <p:spPr>
            <a:xfrm>
              <a:off x="10759496" y="2668830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圆角矩形 31">
            <a:extLst>
              <a:ext uri="{FF2B5EF4-FFF2-40B4-BE49-F238E27FC236}">
                <a16:creationId xmlns:a16="http://schemas.microsoft.com/office/drawing/2014/main" xmlns="" id="{23F38E4E-BBA3-BF4F-B118-3175B7A44813}"/>
              </a:ext>
            </a:extLst>
          </p:cNvPr>
          <p:cNvSpPr/>
          <p:nvPr/>
        </p:nvSpPr>
        <p:spPr>
          <a:xfrm>
            <a:off x="10759496" y="3840633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5E30E8BD-5B54-BA45-90CC-5E7417798740}"/>
              </a:ext>
            </a:extLst>
          </p:cNvPr>
          <p:cNvSpPr txBox="1"/>
          <p:nvPr/>
        </p:nvSpPr>
        <p:spPr>
          <a:xfrm>
            <a:off x="213279" y="4036529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>
                <a:solidFill>
                  <a:srgbClr val="C00000"/>
                </a:solidFill>
                <a:latin typeface="+mj-ea"/>
                <a:ea typeface="+mj-ea"/>
              </a:rPr>
              <a:t>感谢您的观看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5ED40447-84E6-E046-8371-553C8289416D}"/>
              </a:ext>
            </a:extLst>
          </p:cNvPr>
          <p:cNvSpPr txBox="1"/>
          <p:nvPr/>
        </p:nvSpPr>
        <p:spPr>
          <a:xfrm>
            <a:off x="4913739" y="4148436"/>
            <a:ext cx="40760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800">
                <a:solidFill>
                  <a:srgbClr val="C00000"/>
                </a:solidFill>
                <a:latin typeface="+mj-lt"/>
              </a:rPr>
              <a:t>THANK</a:t>
            </a:r>
            <a:r>
              <a:rPr kumimoji="1" lang="en-US" altLang="zh-CN" sz="2800">
                <a:solidFill>
                  <a:srgbClr val="C00000"/>
                </a:solidFill>
                <a:latin typeface="+mj-lt"/>
              </a:rPr>
              <a:t>S</a:t>
            </a:r>
            <a:r>
              <a:rPr kumimoji="1" lang="zh-CN" altLang="en-US" sz="2800">
                <a:solidFill>
                  <a:srgbClr val="C00000"/>
                </a:solidFill>
                <a:latin typeface="+mj-lt"/>
              </a:rPr>
              <a:t> </a:t>
            </a:r>
            <a:r>
              <a:rPr kumimoji="1" lang="en-US" altLang="zh-CN" sz="2800">
                <a:solidFill>
                  <a:srgbClr val="C00000"/>
                </a:solidFill>
                <a:latin typeface="+mj-lt"/>
              </a:rPr>
              <a:t>FOR</a:t>
            </a:r>
            <a:r>
              <a:rPr kumimoji="1" lang="zh-CN" altLang="en-US" sz="2800">
                <a:solidFill>
                  <a:srgbClr val="C00000"/>
                </a:solidFill>
                <a:latin typeface="+mj-lt"/>
              </a:rPr>
              <a:t> </a:t>
            </a:r>
            <a:r>
              <a:rPr kumimoji="1" lang="en-US" altLang="zh-CN" sz="2800">
                <a:solidFill>
                  <a:srgbClr val="C00000"/>
                </a:solidFill>
                <a:latin typeface="+mj-lt"/>
              </a:rPr>
              <a:t>YOUR</a:t>
            </a:r>
          </a:p>
          <a:p>
            <a:r>
              <a:rPr kumimoji="1" lang="en-US" altLang="zh-CN" sz="2800">
                <a:solidFill>
                  <a:srgbClr val="C00000"/>
                </a:solidFill>
                <a:latin typeface="+mj-lt"/>
              </a:rPr>
              <a:t>WATCHING</a:t>
            </a:r>
            <a:endParaRPr kumimoji="1" lang="zh-CN" altLang="en-US" sz="28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E25808A7-7593-8141-8EF9-C6FD36EF667B}"/>
              </a:ext>
            </a:extLst>
          </p:cNvPr>
          <p:cNvSpPr txBox="1"/>
          <p:nvPr/>
        </p:nvSpPr>
        <p:spPr>
          <a:xfrm>
            <a:off x="236497" y="5102316"/>
            <a:ext cx="469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dirty="0">
                <a:solidFill>
                  <a:srgbClr val="C00000"/>
                </a:solidFill>
                <a:latin typeface="+mn-ea"/>
              </a:rPr>
              <a:t>好学力行</a:t>
            </a:r>
            <a:r>
              <a:rPr kumimoji="1" lang="en-US" altLang="zh-CN" sz="2400" dirty="0">
                <a:solidFill>
                  <a:srgbClr val="C00000"/>
                </a:solidFill>
                <a:latin typeface="+mn-ea"/>
              </a:rPr>
              <a:t>,</a:t>
            </a:r>
            <a:r>
              <a:rPr kumimoji="1" lang="zh-CN" altLang="en-US" sz="2400" dirty="0">
                <a:solidFill>
                  <a:srgbClr val="C00000"/>
                </a:solidFill>
                <a:latin typeface="+mn-ea"/>
              </a:rPr>
              <a:t>自强不息</a:t>
            </a:r>
            <a:endParaRPr kumimoji="1" lang="zh-CN" altLang="en-US" sz="2400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xmlns="" id="{8FFF21B5-3EA0-4140-8F1E-1F505C4690E3}"/>
              </a:ext>
            </a:extLst>
          </p:cNvPr>
          <p:cNvCxnSpPr/>
          <p:nvPr/>
        </p:nvCxnSpPr>
        <p:spPr>
          <a:xfrm>
            <a:off x="5014593" y="5353878"/>
            <a:ext cx="540161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燕尾形 40">
            <a:extLst>
              <a:ext uri="{FF2B5EF4-FFF2-40B4-BE49-F238E27FC236}">
                <a16:creationId xmlns:a16="http://schemas.microsoft.com/office/drawing/2014/main" xmlns="" id="{174762FF-5B60-0740-8E80-5046A5ED59F5}"/>
              </a:ext>
            </a:extLst>
          </p:cNvPr>
          <p:cNvSpPr/>
          <p:nvPr/>
        </p:nvSpPr>
        <p:spPr>
          <a:xfrm rot="16200000">
            <a:off x="11190587" y="5830957"/>
            <a:ext cx="296166" cy="296166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燕尾形 41">
            <a:extLst>
              <a:ext uri="{FF2B5EF4-FFF2-40B4-BE49-F238E27FC236}">
                <a16:creationId xmlns:a16="http://schemas.microsoft.com/office/drawing/2014/main" xmlns="" id="{F3D18F7B-C4F5-364F-88ED-A5E50602B78D}"/>
              </a:ext>
            </a:extLst>
          </p:cNvPr>
          <p:cNvSpPr/>
          <p:nvPr/>
        </p:nvSpPr>
        <p:spPr>
          <a:xfrm rot="16200000">
            <a:off x="11190587" y="5614302"/>
            <a:ext cx="296166" cy="296166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909" y="161883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xmlns="" id="{2754BCE5-0C76-A046-9CD2-F08BDEA1A860}"/>
              </a:ext>
            </a:extLst>
          </p:cNvPr>
          <p:cNvSpPr/>
          <p:nvPr/>
        </p:nvSpPr>
        <p:spPr>
          <a:xfrm>
            <a:off x="242882" y="24469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2D993E77-5568-F949-A9CC-3A4EC761E5C7}"/>
              </a:ext>
            </a:extLst>
          </p:cNvPr>
          <p:cNvSpPr/>
          <p:nvPr/>
        </p:nvSpPr>
        <p:spPr>
          <a:xfrm>
            <a:off x="242881" y="1430768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A3457A07-5582-E744-8BC7-8FE144D33482}"/>
              </a:ext>
            </a:extLst>
          </p:cNvPr>
          <p:cNvSpPr/>
          <p:nvPr/>
        </p:nvSpPr>
        <p:spPr>
          <a:xfrm>
            <a:off x="1428952" y="24469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xmlns="" id="{FF4946DC-1B17-3745-BC59-B54E7A6BF8E2}"/>
              </a:ext>
            </a:extLst>
          </p:cNvPr>
          <p:cNvCxnSpPr>
            <a:cxnSpLocks/>
          </p:cNvCxnSpPr>
          <p:nvPr/>
        </p:nvCxnSpPr>
        <p:spPr>
          <a:xfrm>
            <a:off x="2931491" y="3515691"/>
            <a:ext cx="663933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E67E5508-7385-2D47-8655-E886DF5C1E84}"/>
              </a:ext>
            </a:extLst>
          </p:cNvPr>
          <p:cNvSpPr txBox="1"/>
          <p:nvPr/>
        </p:nvSpPr>
        <p:spPr>
          <a:xfrm>
            <a:off x="7728779" y="3054026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PART</a:t>
            </a:r>
            <a:r>
              <a:rPr kumimoji="1" lang="zh-CN" altLang="en-US" sz="2400">
                <a:solidFill>
                  <a:srgbClr val="C00000"/>
                </a:solidFill>
                <a:latin typeface="+mj-lt"/>
              </a:rPr>
              <a:t> </a:t>
            </a:r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ONE</a:t>
            </a:r>
            <a:endParaRPr kumimoji="1" lang="zh-CN" altLang="en-US" sz="24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000D753-1E94-EB48-92E2-84ED27B59BB5}"/>
              </a:ext>
            </a:extLst>
          </p:cNvPr>
          <p:cNvSpPr txBox="1"/>
          <p:nvPr/>
        </p:nvSpPr>
        <p:spPr>
          <a:xfrm>
            <a:off x="2825474" y="3555447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>
                <a:solidFill>
                  <a:srgbClr val="C00000"/>
                </a:solidFill>
                <a:latin typeface="+mn-ea"/>
              </a:rPr>
              <a:t>企业综合情况概述</a:t>
            </a:r>
            <a:endParaRPr kumimoji="1" lang="en-US" altLang="zh-CN" sz="660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3420F99-3D86-AF45-9558-543096A1A50A}"/>
              </a:ext>
            </a:extLst>
          </p:cNvPr>
          <p:cNvSpPr txBox="1"/>
          <p:nvPr/>
        </p:nvSpPr>
        <p:spPr>
          <a:xfrm>
            <a:off x="8267350" y="2014427"/>
            <a:ext cx="1553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>
                <a:solidFill>
                  <a:srgbClr val="C00000"/>
                </a:solidFill>
                <a:latin typeface="+mj-lt"/>
              </a:rPr>
              <a:t>01</a:t>
            </a:r>
            <a:endParaRPr kumimoji="1" lang="zh-CN" altLang="en-US" sz="800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DA54C0E-07D1-3947-B406-BF094240F625}"/>
              </a:ext>
            </a:extLst>
          </p:cNvPr>
          <p:cNvGrpSpPr/>
          <p:nvPr/>
        </p:nvGrpSpPr>
        <p:grpSpPr>
          <a:xfrm>
            <a:off x="8356506" y="244695"/>
            <a:ext cx="3490936" cy="1118796"/>
            <a:chOff x="8356506" y="244695"/>
            <a:chExt cx="3490936" cy="1118796"/>
          </a:xfrm>
          <a:blipFill>
            <a:blip r:embed="rId3"/>
            <a:stretch>
              <a:fillRect t="-26000" b="-9000"/>
            </a:stretch>
          </a:blipFill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xmlns="" id="{5489DB03-77C5-B84F-A45E-44C7E8ED465E}"/>
                </a:ext>
              </a:extLst>
            </p:cNvPr>
            <p:cNvSpPr/>
            <p:nvPr/>
          </p:nvSpPr>
          <p:spPr>
            <a:xfrm>
              <a:off x="10728647" y="244696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xmlns="" id="{B827CEC8-2158-9242-9F2E-2860609AD652}"/>
                </a:ext>
              </a:extLst>
            </p:cNvPr>
            <p:cNvSpPr/>
            <p:nvPr/>
          </p:nvSpPr>
          <p:spPr>
            <a:xfrm>
              <a:off x="9542576" y="244696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xmlns="" id="{0C5161E4-8AB3-AA49-80E2-618F93967C54}"/>
                </a:ext>
              </a:extLst>
            </p:cNvPr>
            <p:cNvSpPr/>
            <p:nvPr/>
          </p:nvSpPr>
          <p:spPr>
            <a:xfrm>
              <a:off x="8356506" y="244695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282CCE55-38E7-0741-9473-E43F7F98263A}"/>
              </a:ext>
            </a:extLst>
          </p:cNvPr>
          <p:cNvSpPr/>
          <p:nvPr/>
        </p:nvSpPr>
        <p:spPr>
          <a:xfrm>
            <a:off x="10728647" y="1430768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企业综合情况概述</a:t>
            </a:r>
            <a:endParaRPr kumimoji="1" lang="en-US" altLang="zh-CN" sz="280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5AA0F65-7590-5F42-87C5-E64EB8CC7EAF}"/>
              </a:ext>
            </a:extLst>
          </p:cNvPr>
          <p:cNvSpPr/>
          <p:nvPr/>
        </p:nvSpPr>
        <p:spPr>
          <a:xfrm>
            <a:off x="5509628" y="1851838"/>
            <a:ext cx="2838506" cy="32281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DE5D898-6E7C-3C43-81C1-774426B33EFD}"/>
              </a:ext>
            </a:extLst>
          </p:cNvPr>
          <p:cNvSpPr/>
          <p:nvPr/>
        </p:nvSpPr>
        <p:spPr>
          <a:xfrm>
            <a:off x="833851" y="1851837"/>
            <a:ext cx="2010950" cy="3228161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410D606-F765-BA4B-BA5F-F9A5B4D31778}"/>
              </a:ext>
            </a:extLst>
          </p:cNvPr>
          <p:cNvSpPr/>
          <p:nvPr/>
        </p:nvSpPr>
        <p:spPr>
          <a:xfrm>
            <a:off x="2935760" y="2783170"/>
            <a:ext cx="2482908" cy="3228161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52F5A90-3280-AD44-A416-32ECAB2F7A51}"/>
              </a:ext>
            </a:extLst>
          </p:cNvPr>
          <p:cNvSpPr/>
          <p:nvPr/>
        </p:nvSpPr>
        <p:spPr>
          <a:xfrm>
            <a:off x="8443442" y="1851837"/>
            <a:ext cx="2914707" cy="3228161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xmlns="" id="{82B2C879-C87C-C849-8725-6DE4A14686EE}"/>
              </a:ext>
            </a:extLst>
          </p:cNvPr>
          <p:cNvCxnSpPr>
            <a:cxnSpLocks/>
          </p:cNvCxnSpPr>
          <p:nvPr/>
        </p:nvCxnSpPr>
        <p:spPr>
          <a:xfrm>
            <a:off x="5858932" y="2997651"/>
            <a:ext cx="2201335" cy="0"/>
          </a:xfrm>
          <a:prstGeom prst="line">
            <a:avLst/>
          </a:prstGeom>
          <a:ln w="19050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08DAC22-5F5C-634D-80A6-CE8F93F0DF41}"/>
              </a:ext>
            </a:extLst>
          </p:cNvPr>
          <p:cNvSpPr txBox="1"/>
          <p:nvPr/>
        </p:nvSpPr>
        <p:spPr>
          <a:xfrm>
            <a:off x="3066172" y="1841421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TITLE</a:t>
            </a:r>
            <a:r>
              <a:rPr kumimoji="1" lang="zh-CN" altLang="en-US" sz="2400">
                <a:solidFill>
                  <a:srgbClr val="C00000"/>
                </a:solidFill>
                <a:latin typeface="+mj-lt"/>
              </a:rPr>
              <a:t> </a:t>
            </a:r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HERE</a:t>
            </a:r>
            <a:endParaRPr kumimoji="1" lang="zh-CN" altLang="en-US" sz="24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E38B5B8-C0EE-854B-83D4-2DA2F54E3CED}"/>
              </a:ext>
            </a:extLst>
          </p:cNvPr>
          <p:cNvSpPr txBox="1"/>
          <p:nvPr/>
        </p:nvSpPr>
        <p:spPr>
          <a:xfrm>
            <a:off x="3060349" y="2223168"/>
            <a:ext cx="23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rgbClr val="C00000"/>
                </a:solidFill>
              </a:rPr>
              <a:t>COMPANY SLOGAN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5E89AA15-343F-B04A-9EB8-4BDA804807CF}"/>
              </a:ext>
            </a:extLst>
          </p:cNvPr>
          <p:cNvSpPr txBox="1"/>
          <p:nvPr/>
        </p:nvSpPr>
        <p:spPr>
          <a:xfrm>
            <a:off x="5509628" y="5343077"/>
            <a:ext cx="5848522" cy="638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请在此输入您需要的文字内容，感谢您使用我们的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PPT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+mn-ea"/>
                <a:sym typeface="+mn-lt"/>
              </a:rPr>
              <a:t>模板，请在此输入您需要的文字内容。</a:t>
            </a:r>
          </a:p>
        </p:txBody>
      </p:sp>
      <p:sp>
        <p:nvSpPr>
          <p:cNvPr id="11" name="矩形 47">
            <a:extLst>
              <a:ext uri="{FF2B5EF4-FFF2-40B4-BE49-F238E27FC236}">
                <a16:creationId xmlns:a16="http://schemas.microsoft.com/office/drawing/2014/main" xmlns="" id="{72F183AF-F162-F245-A516-F778AC9C4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061" y="2295514"/>
            <a:ext cx="2449279" cy="57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请在此输入文字内容</a:t>
            </a:r>
            <a:endParaRPr lang="en-US" altLang="zh-CN" sz="14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感谢您使用我们的</a:t>
            </a:r>
            <a:r>
              <a:rPr lang="en" altLang="zh-CN" sz="1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模板</a:t>
            </a: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xmlns="" id="{2DED099B-16E5-724F-9A55-2D0215847D71}"/>
              </a:ext>
            </a:extLst>
          </p:cNvPr>
          <p:cNvSpPr txBox="1"/>
          <p:nvPr/>
        </p:nvSpPr>
        <p:spPr>
          <a:xfrm>
            <a:off x="5858931" y="3272545"/>
            <a:ext cx="2201335" cy="9953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在此录入上述图表的综合描述说明，在此录入上述图表的描述说明，在此录入上述图表的描述说明。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273" y="-189099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企业综合情况概述</a:t>
            </a:r>
            <a:endParaRPr kumimoji="1" lang="en-US" altLang="zh-CN" sz="280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61A071D1-87FB-5245-ABBE-D28F7E58E27E}"/>
              </a:ext>
            </a:extLst>
          </p:cNvPr>
          <p:cNvGrpSpPr/>
          <p:nvPr/>
        </p:nvGrpSpPr>
        <p:grpSpPr>
          <a:xfrm>
            <a:off x="868206" y="1868267"/>
            <a:ext cx="5495981" cy="3780888"/>
            <a:chOff x="1159754" y="1934528"/>
            <a:chExt cx="5495981" cy="378088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1A65E825-53FD-EF4C-9D12-5CA1FC3BDE8C}"/>
                </a:ext>
              </a:extLst>
            </p:cNvPr>
            <p:cNvGrpSpPr/>
            <p:nvPr/>
          </p:nvGrpSpPr>
          <p:grpSpPr>
            <a:xfrm>
              <a:off x="1369333" y="2364445"/>
              <a:ext cx="5076824" cy="2613956"/>
              <a:chOff x="1280433" y="2287660"/>
              <a:chExt cx="5076824" cy="290353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98BA1502-98D2-B544-981C-F76F26F4A0E9}"/>
                  </a:ext>
                </a:extLst>
              </p:cNvPr>
              <p:cNvSpPr/>
              <p:nvPr/>
            </p:nvSpPr>
            <p:spPr>
              <a:xfrm>
                <a:off x="1280433" y="3633860"/>
                <a:ext cx="624539" cy="15573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id="{3A1E1D50-339D-CD40-8DD6-70A974944603}"/>
                  </a:ext>
                </a:extLst>
              </p:cNvPr>
              <p:cNvSpPr/>
              <p:nvPr/>
            </p:nvSpPr>
            <p:spPr>
              <a:xfrm>
                <a:off x="2393505" y="2287660"/>
                <a:ext cx="624539" cy="29035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xmlns="" id="{E9C2DCCD-FA7D-A948-9D2C-9E5A497D5635}"/>
                  </a:ext>
                </a:extLst>
              </p:cNvPr>
              <p:cNvSpPr/>
              <p:nvPr/>
            </p:nvSpPr>
            <p:spPr>
              <a:xfrm>
                <a:off x="3506576" y="2859160"/>
                <a:ext cx="624539" cy="23320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xmlns="" id="{F97E8353-9A54-5041-8EB9-702D6E0808DA}"/>
                  </a:ext>
                </a:extLst>
              </p:cNvPr>
              <p:cNvSpPr/>
              <p:nvPr/>
            </p:nvSpPr>
            <p:spPr>
              <a:xfrm>
                <a:off x="4619648" y="4014860"/>
                <a:ext cx="624539" cy="11763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id="{59B981BE-C484-C345-9232-89E7A26762CC}"/>
                  </a:ext>
                </a:extLst>
              </p:cNvPr>
              <p:cNvSpPr/>
              <p:nvPr/>
            </p:nvSpPr>
            <p:spPr>
              <a:xfrm>
                <a:off x="5732718" y="3189360"/>
                <a:ext cx="624539" cy="20018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3FBBF490-7D8D-D94F-B0A5-56849F6C03FF}"/>
                </a:ext>
              </a:extLst>
            </p:cNvPr>
            <p:cNvSpPr txBox="1"/>
            <p:nvPr/>
          </p:nvSpPr>
          <p:spPr bwMode="auto">
            <a:xfrm>
              <a:off x="1159754" y="5376862"/>
              <a:ext cx="104369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添加标题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14EC5845-5EB4-C245-BA94-B882D3ECEC73}"/>
                </a:ext>
              </a:extLst>
            </p:cNvPr>
            <p:cNvSpPr txBox="1"/>
            <p:nvPr/>
          </p:nvSpPr>
          <p:spPr bwMode="auto">
            <a:xfrm>
              <a:off x="2272825" y="5376862"/>
              <a:ext cx="104369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添加标题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96745327-D49A-5846-AC12-5974D8E75631}"/>
                </a:ext>
              </a:extLst>
            </p:cNvPr>
            <p:cNvSpPr txBox="1"/>
            <p:nvPr/>
          </p:nvSpPr>
          <p:spPr bwMode="auto">
            <a:xfrm>
              <a:off x="5612039" y="5376862"/>
              <a:ext cx="104369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添加标题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66B18602-96BE-004D-9E67-9736B802898A}"/>
                </a:ext>
              </a:extLst>
            </p:cNvPr>
            <p:cNvSpPr txBox="1"/>
            <p:nvPr/>
          </p:nvSpPr>
          <p:spPr bwMode="auto">
            <a:xfrm>
              <a:off x="4498967" y="5376862"/>
              <a:ext cx="104369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添加标题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6FAC2C34-5D71-564F-80A5-1329F5E8F671}"/>
                </a:ext>
              </a:extLst>
            </p:cNvPr>
            <p:cNvSpPr txBox="1"/>
            <p:nvPr/>
          </p:nvSpPr>
          <p:spPr bwMode="auto">
            <a:xfrm>
              <a:off x="3385896" y="5376862"/>
              <a:ext cx="104369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添加标题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DDBFA257-77D6-484A-AACC-FA3FDD991D8B}"/>
                </a:ext>
              </a:extLst>
            </p:cNvPr>
            <p:cNvSpPr txBox="1"/>
            <p:nvPr/>
          </p:nvSpPr>
          <p:spPr bwMode="auto">
            <a:xfrm>
              <a:off x="1440089" y="5085347"/>
              <a:ext cx="48302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01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266EB9B4-4F3F-2047-8174-E562DF17ABA1}"/>
                </a:ext>
              </a:extLst>
            </p:cNvPr>
            <p:cNvSpPr txBox="1"/>
            <p:nvPr/>
          </p:nvSpPr>
          <p:spPr bwMode="auto">
            <a:xfrm>
              <a:off x="2553160" y="5085347"/>
              <a:ext cx="48302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02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5756AB6A-1F04-E545-AB70-E7E8D365629F}"/>
                </a:ext>
              </a:extLst>
            </p:cNvPr>
            <p:cNvSpPr txBox="1"/>
            <p:nvPr/>
          </p:nvSpPr>
          <p:spPr bwMode="auto">
            <a:xfrm>
              <a:off x="5892374" y="5085347"/>
              <a:ext cx="48302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05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7CC64167-6A84-4642-AEAE-018202BDB790}"/>
                </a:ext>
              </a:extLst>
            </p:cNvPr>
            <p:cNvSpPr txBox="1"/>
            <p:nvPr/>
          </p:nvSpPr>
          <p:spPr bwMode="auto">
            <a:xfrm>
              <a:off x="4779302" y="5085347"/>
              <a:ext cx="48302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04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F12954F1-6CED-BF4E-BFB6-15CBBCFD9C10}"/>
                </a:ext>
              </a:extLst>
            </p:cNvPr>
            <p:cNvSpPr txBox="1"/>
            <p:nvPr/>
          </p:nvSpPr>
          <p:spPr bwMode="auto">
            <a:xfrm>
              <a:off x="3666231" y="5085347"/>
              <a:ext cx="483026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03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C12D710A-C53E-1944-8F86-12D6154832BC}"/>
                </a:ext>
              </a:extLst>
            </p:cNvPr>
            <p:cNvSpPr txBox="1"/>
            <p:nvPr/>
          </p:nvSpPr>
          <p:spPr bwMode="auto">
            <a:xfrm>
              <a:off x="1369335" y="3148110"/>
              <a:ext cx="62453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47%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4FA71B9B-D676-D140-A49A-9BDF33215F8B}"/>
                </a:ext>
              </a:extLst>
            </p:cNvPr>
            <p:cNvSpPr txBox="1"/>
            <p:nvPr/>
          </p:nvSpPr>
          <p:spPr bwMode="auto">
            <a:xfrm>
              <a:off x="2482406" y="1934528"/>
              <a:ext cx="62453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75%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B50145FF-8E40-0C45-9622-976149CDF6B1}"/>
                </a:ext>
              </a:extLst>
            </p:cNvPr>
            <p:cNvSpPr txBox="1"/>
            <p:nvPr/>
          </p:nvSpPr>
          <p:spPr bwMode="auto">
            <a:xfrm>
              <a:off x="5821620" y="2753872"/>
              <a:ext cx="62453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50%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A2DBAFFD-BA98-2C4C-A983-102503DAEC3D}"/>
                </a:ext>
              </a:extLst>
            </p:cNvPr>
            <p:cNvSpPr txBox="1"/>
            <p:nvPr/>
          </p:nvSpPr>
          <p:spPr bwMode="auto">
            <a:xfrm>
              <a:off x="4708548" y="3495186"/>
              <a:ext cx="62453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42%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D91FDFF4-6FF3-F347-BB82-587638568713}"/>
                </a:ext>
              </a:extLst>
            </p:cNvPr>
            <p:cNvSpPr txBox="1"/>
            <p:nvPr/>
          </p:nvSpPr>
          <p:spPr bwMode="auto">
            <a:xfrm>
              <a:off x="3595477" y="2458059"/>
              <a:ext cx="62453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60%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sp>
        <p:nvSpPr>
          <p:cNvPr id="25" name="TextBox 59">
            <a:extLst>
              <a:ext uri="{FF2B5EF4-FFF2-40B4-BE49-F238E27FC236}">
                <a16:creationId xmlns:a16="http://schemas.microsoft.com/office/drawing/2014/main" xmlns="" id="{25895475-3C75-494A-A779-4028C093580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934687" y="2182888"/>
            <a:ext cx="2625072" cy="4001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点击输入内容</a:t>
            </a:r>
            <a:endParaRPr lang="en-US" altLang="ko-KR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F807219B-C870-2C48-BCA7-0BBE01F17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688" y="2576565"/>
            <a:ext cx="4629570" cy="30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在此录入上述图表的综合描述说明，在此录入上述图表的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7" name="TextBox 59">
            <a:extLst>
              <a:ext uri="{FF2B5EF4-FFF2-40B4-BE49-F238E27FC236}">
                <a16:creationId xmlns:a16="http://schemas.microsoft.com/office/drawing/2014/main" xmlns="" id="{48DE7222-1BE7-3248-9B77-482D02A6158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934684" y="3223325"/>
            <a:ext cx="2625072" cy="4001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点击输入内容</a:t>
            </a:r>
            <a:endParaRPr lang="en-US" altLang="ko-KR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28E2284-1C23-464F-B13C-DBD4A3916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685" y="3617002"/>
            <a:ext cx="4629570" cy="30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在此录入上述图表的综合描述说明，在此录入上述图表的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xmlns="" id="{FA8ECD70-6C82-1F4A-B0FE-53459934A29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934683" y="4313061"/>
            <a:ext cx="2625072" cy="40010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点击输入内容</a:t>
            </a:r>
            <a:endParaRPr lang="en-US" altLang="ko-KR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38DB8190-4A37-5944-B08A-609E36684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684" y="4706738"/>
            <a:ext cx="4629570" cy="30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在此录入上述图表的综合描述说明，在此录入上述图表的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273" y="-189099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5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企业综合情况概述</a:t>
            </a:r>
            <a:endParaRPr kumimoji="1" lang="en-US" altLang="zh-CN" sz="280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D10462D7-A660-F441-8C34-57BE577FA7B3}"/>
              </a:ext>
            </a:extLst>
          </p:cNvPr>
          <p:cNvSpPr/>
          <p:nvPr/>
        </p:nvSpPr>
        <p:spPr>
          <a:xfrm>
            <a:off x="6536872" y="1888599"/>
            <a:ext cx="2138611" cy="1669016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AF71B772-3DBC-D14B-9783-DEACE6BD0682}"/>
              </a:ext>
            </a:extLst>
          </p:cNvPr>
          <p:cNvSpPr/>
          <p:nvPr/>
        </p:nvSpPr>
        <p:spPr>
          <a:xfrm>
            <a:off x="8763433" y="1888599"/>
            <a:ext cx="2138611" cy="1669016"/>
          </a:xfrm>
          <a:prstGeom prst="round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xmlns="" id="{A4266E4F-F925-744E-A9BA-A0F6295E5321}"/>
              </a:ext>
            </a:extLst>
          </p:cNvPr>
          <p:cNvSpPr/>
          <p:nvPr/>
        </p:nvSpPr>
        <p:spPr>
          <a:xfrm>
            <a:off x="6536872" y="3661809"/>
            <a:ext cx="2138611" cy="1669016"/>
          </a:xfrm>
          <a:prstGeom prst="round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xmlns="" id="{5E9DF7CE-09C2-E449-A29A-21CF08ED03E1}"/>
              </a:ext>
            </a:extLst>
          </p:cNvPr>
          <p:cNvSpPr/>
          <p:nvPr/>
        </p:nvSpPr>
        <p:spPr>
          <a:xfrm>
            <a:off x="8763433" y="3661809"/>
            <a:ext cx="2138611" cy="1669016"/>
          </a:xfrm>
          <a:prstGeom prst="round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32E54A34-EA5A-4641-A846-15D039106AA6}"/>
              </a:ext>
            </a:extLst>
          </p:cNvPr>
          <p:cNvSpPr/>
          <p:nvPr/>
        </p:nvSpPr>
        <p:spPr>
          <a:xfrm rot="5400000">
            <a:off x="1103099" y="3431115"/>
            <a:ext cx="705053" cy="60780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xmlns="" id="{57EF3B0D-7BD4-1E41-ADF7-BF8F58150B73}"/>
              </a:ext>
            </a:extLst>
          </p:cNvPr>
          <p:cNvSpPr/>
          <p:nvPr/>
        </p:nvSpPr>
        <p:spPr>
          <a:xfrm>
            <a:off x="1305974" y="3587017"/>
            <a:ext cx="299304" cy="295999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xmlns="" id="{4EE51077-CFFC-EE4E-AC9D-AD52FCCC702E}"/>
              </a:ext>
            </a:extLst>
          </p:cNvPr>
          <p:cNvSpPr/>
          <p:nvPr/>
        </p:nvSpPr>
        <p:spPr>
          <a:xfrm rot="5400000">
            <a:off x="1103099" y="4785033"/>
            <a:ext cx="705053" cy="60780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Oval 18">
            <a:extLst>
              <a:ext uri="{FF2B5EF4-FFF2-40B4-BE49-F238E27FC236}">
                <a16:creationId xmlns:a16="http://schemas.microsoft.com/office/drawing/2014/main" xmlns="" id="{28FC4FE9-9490-5040-A8DB-4CD0040BF5F1}"/>
              </a:ext>
            </a:extLst>
          </p:cNvPr>
          <p:cNvSpPr/>
          <p:nvPr/>
        </p:nvSpPr>
        <p:spPr>
          <a:xfrm>
            <a:off x="1305974" y="4939490"/>
            <a:ext cx="299304" cy="298888"/>
          </a:xfrm>
          <a:custGeom>
            <a:avLst/>
            <a:gdLst>
              <a:gd name="T0" fmla="*/ 5110 w 8160"/>
              <a:gd name="T1" fmla="*/ 4617 h 8160"/>
              <a:gd name="T2" fmla="*/ 4329 w 8160"/>
              <a:gd name="T3" fmla="*/ 5605 h 8160"/>
              <a:gd name="T4" fmla="*/ 3830 w 8160"/>
              <a:gd name="T5" fmla="*/ 5605 h 8160"/>
              <a:gd name="T6" fmla="*/ 3159 w 8160"/>
              <a:gd name="T7" fmla="*/ 5116 h 8160"/>
              <a:gd name="T8" fmla="*/ 3319 w 8160"/>
              <a:gd name="T9" fmla="*/ 4632 h 8160"/>
              <a:gd name="T10" fmla="*/ 4156 w 8160"/>
              <a:gd name="T11" fmla="*/ 4921 h 8160"/>
              <a:gd name="T12" fmla="*/ 4536 w 8160"/>
              <a:gd name="T13" fmla="*/ 4666 h 8160"/>
              <a:gd name="T14" fmla="*/ 3136 w 8160"/>
              <a:gd name="T15" fmla="*/ 3528 h 8160"/>
              <a:gd name="T16" fmla="*/ 3829 w 8160"/>
              <a:gd name="T17" fmla="*/ 2750 h 8160"/>
              <a:gd name="T18" fmla="*/ 4080 w 8160"/>
              <a:gd name="T19" fmla="*/ 2305 h 8160"/>
              <a:gd name="T20" fmla="*/ 4329 w 8160"/>
              <a:gd name="T21" fmla="*/ 2752 h 8160"/>
              <a:gd name="T22" fmla="*/ 5016 w 8160"/>
              <a:gd name="T23" fmla="*/ 3190 h 8160"/>
              <a:gd name="T24" fmla="*/ 4600 w 8160"/>
              <a:gd name="T25" fmla="*/ 3415 h 8160"/>
              <a:gd name="T26" fmla="*/ 3710 w 8160"/>
              <a:gd name="T27" fmla="*/ 3468 h 8160"/>
              <a:gd name="T28" fmla="*/ 4277 w 8160"/>
              <a:gd name="T29" fmla="*/ 3821 h 8160"/>
              <a:gd name="T30" fmla="*/ 8160 w 8160"/>
              <a:gd name="T31" fmla="*/ 3610 h 8160"/>
              <a:gd name="T32" fmla="*/ 7638 w 8160"/>
              <a:gd name="T33" fmla="*/ 5072 h 8160"/>
              <a:gd name="T34" fmla="*/ 6853 w 8160"/>
              <a:gd name="T35" fmla="*/ 5450 h 8160"/>
              <a:gd name="T36" fmla="*/ 7297 w 8160"/>
              <a:gd name="T37" fmla="*/ 6633 h 8160"/>
              <a:gd name="T38" fmla="*/ 6264 w 8160"/>
              <a:gd name="T39" fmla="*/ 7450 h 8160"/>
              <a:gd name="T40" fmla="*/ 5451 w 8160"/>
              <a:gd name="T41" fmla="*/ 6853 h 8160"/>
              <a:gd name="T42" fmla="*/ 5072 w 8160"/>
              <a:gd name="T43" fmla="*/ 7638 h 8160"/>
              <a:gd name="T44" fmla="*/ 3610 w 8160"/>
              <a:gd name="T45" fmla="*/ 8160 h 8160"/>
              <a:gd name="T46" fmla="*/ 3088 w 8160"/>
              <a:gd name="T47" fmla="*/ 7011 h 8160"/>
              <a:gd name="T48" fmla="*/ 2265 w 8160"/>
              <a:gd name="T49" fmla="*/ 7297 h 8160"/>
              <a:gd name="T50" fmla="*/ 1527 w 8160"/>
              <a:gd name="T51" fmla="*/ 7297 h 8160"/>
              <a:gd name="T52" fmla="*/ 710 w 8160"/>
              <a:gd name="T53" fmla="*/ 6263 h 8160"/>
              <a:gd name="T54" fmla="*/ 1307 w 8160"/>
              <a:gd name="T55" fmla="*/ 5450 h 8160"/>
              <a:gd name="T56" fmla="*/ 522 w 8160"/>
              <a:gd name="T57" fmla="*/ 5071 h 8160"/>
              <a:gd name="T58" fmla="*/ 0 w 8160"/>
              <a:gd name="T59" fmla="*/ 3610 h 8160"/>
              <a:gd name="T60" fmla="*/ 1149 w 8160"/>
              <a:gd name="T61" fmla="*/ 3088 h 8160"/>
              <a:gd name="T62" fmla="*/ 863 w 8160"/>
              <a:gd name="T63" fmla="*/ 2265 h 8160"/>
              <a:gd name="T64" fmla="*/ 1527 w 8160"/>
              <a:gd name="T65" fmla="*/ 862 h 8160"/>
              <a:gd name="T66" fmla="*/ 2709 w 8160"/>
              <a:gd name="T67" fmla="*/ 1307 h 8160"/>
              <a:gd name="T68" fmla="*/ 3088 w 8160"/>
              <a:gd name="T69" fmla="*/ 522 h 8160"/>
              <a:gd name="T70" fmla="*/ 4550 w 8160"/>
              <a:gd name="T71" fmla="*/ 0 h 8160"/>
              <a:gd name="T72" fmla="*/ 5071 w 8160"/>
              <a:gd name="T73" fmla="*/ 1149 h 8160"/>
              <a:gd name="T74" fmla="*/ 5894 w 8160"/>
              <a:gd name="T75" fmla="*/ 863 h 8160"/>
              <a:gd name="T76" fmla="*/ 7297 w 8160"/>
              <a:gd name="T77" fmla="*/ 1527 h 8160"/>
              <a:gd name="T78" fmla="*/ 7297 w 8160"/>
              <a:gd name="T79" fmla="*/ 2266 h 8160"/>
              <a:gd name="T80" fmla="*/ 7011 w 8160"/>
              <a:gd name="T81" fmla="*/ 3088 h 8160"/>
              <a:gd name="T82" fmla="*/ 8160 w 8160"/>
              <a:gd name="T83" fmla="*/ 3610 h 8160"/>
              <a:gd name="T84" fmla="*/ 4080 w 8160"/>
              <a:gd name="T85" fmla="*/ 2027 h 8160"/>
              <a:gd name="T86" fmla="*/ 4080 w 8160"/>
              <a:gd name="T87" fmla="*/ 6133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160" h="8160">
                <a:moveTo>
                  <a:pt x="5110" y="4609"/>
                </a:moveTo>
                <a:lnTo>
                  <a:pt x="5110" y="4617"/>
                </a:lnTo>
                <a:cubicBezTo>
                  <a:pt x="5110" y="5079"/>
                  <a:pt x="4796" y="5361"/>
                  <a:pt x="4329" y="5419"/>
                </a:cubicBezTo>
                <a:lnTo>
                  <a:pt x="4329" y="5605"/>
                </a:lnTo>
                <a:cubicBezTo>
                  <a:pt x="4329" y="5743"/>
                  <a:pt x="4218" y="5855"/>
                  <a:pt x="4080" y="5855"/>
                </a:cubicBezTo>
                <a:cubicBezTo>
                  <a:pt x="3942" y="5855"/>
                  <a:pt x="3830" y="5743"/>
                  <a:pt x="3830" y="5605"/>
                </a:cubicBezTo>
                <a:lnTo>
                  <a:pt x="3830" y="5398"/>
                </a:lnTo>
                <a:cubicBezTo>
                  <a:pt x="3593" y="5354"/>
                  <a:pt x="3362" y="5262"/>
                  <a:pt x="3159" y="5116"/>
                </a:cubicBezTo>
                <a:cubicBezTo>
                  <a:pt x="3095" y="5071"/>
                  <a:pt x="3049" y="4988"/>
                  <a:pt x="3049" y="4898"/>
                </a:cubicBezTo>
                <a:cubicBezTo>
                  <a:pt x="3049" y="4748"/>
                  <a:pt x="3170" y="4632"/>
                  <a:pt x="3319" y="4632"/>
                </a:cubicBezTo>
                <a:cubicBezTo>
                  <a:pt x="3394" y="4632"/>
                  <a:pt x="3447" y="4658"/>
                  <a:pt x="3485" y="4684"/>
                </a:cubicBezTo>
                <a:cubicBezTo>
                  <a:pt x="3683" y="4831"/>
                  <a:pt x="3901" y="4921"/>
                  <a:pt x="4156" y="4921"/>
                </a:cubicBezTo>
                <a:cubicBezTo>
                  <a:pt x="4393" y="4921"/>
                  <a:pt x="4536" y="4827"/>
                  <a:pt x="4536" y="4673"/>
                </a:cubicBezTo>
                <a:lnTo>
                  <a:pt x="4536" y="4666"/>
                </a:lnTo>
                <a:cubicBezTo>
                  <a:pt x="4536" y="4519"/>
                  <a:pt x="4445" y="4444"/>
                  <a:pt x="4006" y="4331"/>
                </a:cubicBezTo>
                <a:cubicBezTo>
                  <a:pt x="3478" y="4196"/>
                  <a:pt x="3136" y="4050"/>
                  <a:pt x="3136" y="3528"/>
                </a:cubicBezTo>
                <a:lnTo>
                  <a:pt x="3136" y="3520"/>
                </a:lnTo>
                <a:cubicBezTo>
                  <a:pt x="3136" y="3114"/>
                  <a:pt x="3415" y="2827"/>
                  <a:pt x="3829" y="2750"/>
                </a:cubicBezTo>
                <a:lnTo>
                  <a:pt x="3829" y="2554"/>
                </a:lnTo>
                <a:cubicBezTo>
                  <a:pt x="3829" y="2417"/>
                  <a:pt x="3942" y="2305"/>
                  <a:pt x="4080" y="2305"/>
                </a:cubicBezTo>
                <a:cubicBezTo>
                  <a:pt x="4218" y="2305"/>
                  <a:pt x="4329" y="2417"/>
                  <a:pt x="4329" y="2554"/>
                </a:cubicBezTo>
                <a:lnTo>
                  <a:pt x="4329" y="2752"/>
                </a:lnTo>
                <a:cubicBezTo>
                  <a:pt x="4536" y="2786"/>
                  <a:pt x="4723" y="2856"/>
                  <a:pt x="4889" y="2961"/>
                </a:cubicBezTo>
                <a:cubicBezTo>
                  <a:pt x="4952" y="2998"/>
                  <a:pt x="5016" y="3077"/>
                  <a:pt x="5016" y="3190"/>
                </a:cubicBezTo>
                <a:cubicBezTo>
                  <a:pt x="5016" y="3340"/>
                  <a:pt x="4896" y="3457"/>
                  <a:pt x="4746" y="3457"/>
                </a:cubicBezTo>
                <a:cubicBezTo>
                  <a:pt x="4689" y="3457"/>
                  <a:pt x="4645" y="3442"/>
                  <a:pt x="4600" y="3415"/>
                </a:cubicBezTo>
                <a:cubicBezTo>
                  <a:pt x="4409" y="3303"/>
                  <a:pt x="4228" y="3239"/>
                  <a:pt x="4047" y="3239"/>
                </a:cubicBezTo>
                <a:cubicBezTo>
                  <a:pt x="3826" y="3239"/>
                  <a:pt x="3710" y="3340"/>
                  <a:pt x="3710" y="3468"/>
                </a:cubicBezTo>
                <a:lnTo>
                  <a:pt x="3710" y="3475"/>
                </a:lnTo>
                <a:cubicBezTo>
                  <a:pt x="3710" y="3648"/>
                  <a:pt x="3822" y="3704"/>
                  <a:pt x="4277" y="3821"/>
                </a:cubicBezTo>
                <a:cubicBezTo>
                  <a:pt x="4810" y="3960"/>
                  <a:pt x="5110" y="4151"/>
                  <a:pt x="5110" y="4609"/>
                </a:cubicBezTo>
                <a:close/>
                <a:moveTo>
                  <a:pt x="8160" y="3610"/>
                </a:moveTo>
                <a:lnTo>
                  <a:pt x="8160" y="4550"/>
                </a:lnTo>
                <a:cubicBezTo>
                  <a:pt x="8160" y="4838"/>
                  <a:pt x="7926" y="5072"/>
                  <a:pt x="7638" y="5072"/>
                </a:cubicBezTo>
                <a:lnTo>
                  <a:pt x="7011" y="5072"/>
                </a:lnTo>
                <a:cubicBezTo>
                  <a:pt x="6967" y="5202"/>
                  <a:pt x="6914" y="5328"/>
                  <a:pt x="6853" y="5450"/>
                </a:cubicBezTo>
                <a:lnTo>
                  <a:pt x="7297" y="5895"/>
                </a:lnTo>
                <a:cubicBezTo>
                  <a:pt x="7501" y="6099"/>
                  <a:pt x="7501" y="6429"/>
                  <a:pt x="7297" y="6633"/>
                </a:cubicBezTo>
                <a:lnTo>
                  <a:pt x="6633" y="7297"/>
                </a:lnTo>
                <a:cubicBezTo>
                  <a:pt x="6531" y="7399"/>
                  <a:pt x="6397" y="7450"/>
                  <a:pt x="6264" y="7450"/>
                </a:cubicBezTo>
                <a:cubicBezTo>
                  <a:pt x="6130" y="7450"/>
                  <a:pt x="5997" y="7399"/>
                  <a:pt x="5895" y="7297"/>
                </a:cubicBezTo>
                <a:lnTo>
                  <a:pt x="5451" y="6853"/>
                </a:lnTo>
                <a:cubicBezTo>
                  <a:pt x="5328" y="6914"/>
                  <a:pt x="5202" y="6967"/>
                  <a:pt x="5072" y="7011"/>
                </a:cubicBezTo>
                <a:lnTo>
                  <a:pt x="5072" y="7638"/>
                </a:lnTo>
                <a:cubicBezTo>
                  <a:pt x="5072" y="7926"/>
                  <a:pt x="4838" y="8160"/>
                  <a:pt x="4550" y="8160"/>
                </a:cubicBezTo>
                <a:lnTo>
                  <a:pt x="3610" y="8160"/>
                </a:lnTo>
                <a:cubicBezTo>
                  <a:pt x="3322" y="8160"/>
                  <a:pt x="3088" y="7926"/>
                  <a:pt x="3088" y="7638"/>
                </a:cubicBezTo>
                <a:lnTo>
                  <a:pt x="3088" y="7011"/>
                </a:lnTo>
                <a:cubicBezTo>
                  <a:pt x="2958" y="6967"/>
                  <a:pt x="2832" y="6913"/>
                  <a:pt x="2709" y="6853"/>
                </a:cubicBezTo>
                <a:lnTo>
                  <a:pt x="2265" y="7297"/>
                </a:lnTo>
                <a:cubicBezTo>
                  <a:pt x="2163" y="7399"/>
                  <a:pt x="2030" y="7450"/>
                  <a:pt x="1896" y="7450"/>
                </a:cubicBezTo>
                <a:cubicBezTo>
                  <a:pt x="1763" y="7450"/>
                  <a:pt x="1629" y="7399"/>
                  <a:pt x="1527" y="7297"/>
                </a:cubicBezTo>
                <a:lnTo>
                  <a:pt x="863" y="6633"/>
                </a:lnTo>
                <a:cubicBezTo>
                  <a:pt x="765" y="6535"/>
                  <a:pt x="710" y="6402"/>
                  <a:pt x="710" y="6263"/>
                </a:cubicBezTo>
                <a:cubicBezTo>
                  <a:pt x="710" y="6125"/>
                  <a:pt x="765" y="5992"/>
                  <a:pt x="863" y="5894"/>
                </a:cubicBezTo>
                <a:lnTo>
                  <a:pt x="1307" y="5450"/>
                </a:lnTo>
                <a:cubicBezTo>
                  <a:pt x="1246" y="5328"/>
                  <a:pt x="1193" y="5202"/>
                  <a:pt x="1149" y="5071"/>
                </a:cubicBezTo>
                <a:lnTo>
                  <a:pt x="522" y="5071"/>
                </a:lnTo>
                <a:cubicBezTo>
                  <a:pt x="234" y="5071"/>
                  <a:pt x="0" y="4838"/>
                  <a:pt x="0" y="4549"/>
                </a:cubicBezTo>
                <a:lnTo>
                  <a:pt x="0" y="3610"/>
                </a:lnTo>
                <a:cubicBezTo>
                  <a:pt x="0" y="3321"/>
                  <a:pt x="234" y="3088"/>
                  <a:pt x="522" y="3088"/>
                </a:cubicBezTo>
                <a:lnTo>
                  <a:pt x="1149" y="3088"/>
                </a:lnTo>
                <a:cubicBezTo>
                  <a:pt x="1193" y="2957"/>
                  <a:pt x="1247" y="2831"/>
                  <a:pt x="1307" y="2709"/>
                </a:cubicBezTo>
                <a:lnTo>
                  <a:pt x="863" y="2265"/>
                </a:lnTo>
                <a:cubicBezTo>
                  <a:pt x="659" y="2061"/>
                  <a:pt x="659" y="1731"/>
                  <a:pt x="863" y="1527"/>
                </a:cubicBezTo>
                <a:lnTo>
                  <a:pt x="1527" y="862"/>
                </a:lnTo>
                <a:cubicBezTo>
                  <a:pt x="1731" y="659"/>
                  <a:pt x="2062" y="659"/>
                  <a:pt x="2265" y="862"/>
                </a:cubicBezTo>
                <a:lnTo>
                  <a:pt x="2709" y="1307"/>
                </a:lnTo>
                <a:cubicBezTo>
                  <a:pt x="2831" y="1246"/>
                  <a:pt x="2958" y="1193"/>
                  <a:pt x="3088" y="1148"/>
                </a:cubicBezTo>
                <a:lnTo>
                  <a:pt x="3088" y="522"/>
                </a:lnTo>
                <a:cubicBezTo>
                  <a:pt x="3088" y="234"/>
                  <a:pt x="3322" y="0"/>
                  <a:pt x="3610" y="0"/>
                </a:cubicBezTo>
                <a:lnTo>
                  <a:pt x="4550" y="0"/>
                </a:lnTo>
                <a:cubicBezTo>
                  <a:pt x="4838" y="0"/>
                  <a:pt x="5071" y="234"/>
                  <a:pt x="5071" y="522"/>
                </a:cubicBezTo>
                <a:lnTo>
                  <a:pt x="5071" y="1149"/>
                </a:lnTo>
                <a:cubicBezTo>
                  <a:pt x="5202" y="1193"/>
                  <a:pt x="5328" y="1246"/>
                  <a:pt x="5450" y="1307"/>
                </a:cubicBezTo>
                <a:lnTo>
                  <a:pt x="5894" y="863"/>
                </a:lnTo>
                <a:cubicBezTo>
                  <a:pt x="6098" y="659"/>
                  <a:pt x="6429" y="659"/>
                  <a:pt x="6632" y="863"/>
                </a:cubicBezTo>
                <a:lnTo>
                  <a:pt x="7297" y="1527"/>
                </a:lnTo>
                <a:cubicBezTo>
                  <a:pt x="7395" y="1625"/>
                  <a:pt x="7449" y="1758"/>
                  <a:pt x="7449" y="1897"/>
                </a:cubicBezTo>
                <a:cubicBezTo>
                  <a:pt x="7449" y="2035"/>
                  <a:pt x="7394" y="2168"/>
                  <a:pt x="7297" y="2266"/>
                </a:cubicBezTo>
                <a:lnTo>
                  <a:pt x="6853" y="2710"/>
                </a:lnTo>
                <a:cubicBezTo>
                  <a:pt x="6913" y="2832"/>
                  <a:pt x="6966" y="2958"/>
                  <a:pt x="7011" y="3088"/>
                </a:cubicBezTo>
                <a:lnTo>
                  <a:pt x="7637" y="3088"/>
                </a:lnTo>
                <a:cubicBezTo>
                  <a:pt x="7926" y="3088"/>
                  <a:pt x="8160" y="3322"/>
                  <a:pt x="8160" y="3610"/>
                </a:cubicBezTo>
                <a:close/>
                <a:moveTo>
                  <a:pt x="6133" y="4080"/>
                </a:moveTo>
                <a:cubicBezTo>
                  <a:pt x="6133" y="2948"/>
                  <a:pt x="5212" y="2027"/>
                  <a:pt x="4080" y="2027"/>
                </a:cubicBezTo>
                <a:cubicBezTo>
                  <a:pt x="2948" y="2027"/>
                  <a:pt x="2027" y="2948"/>
                  <a:pt x="2027" y="4080"/>
                </a:cubicBezTo>
                <a:cubicBezTo>
                  <a:pt x="2027" y="5212"/>
                  <a:pt x="2948" y="6133"/>
                  <a:pt x="4080" y="6133"/>
                </a:cubicBezTo>
                <a:cubicBezTo>
                  <a:pt x="5212" y="6133"/>
                  <a:pt x="6133" y="5212"/>
                  <a:pt x="6133" y="40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xmlns="" id="{91390310-4B99-1546-B98A-BEC628E36C1C}"/>
              </a:ext>
            </a:extLst>
          </p:cNvPr>
          <p:cNvSpPr txBox="1"/>
          <p:nvPr/>
        </p:nvSpPr>
        <p:spPr>
          <a:xfrm>
            <a:off x="1980187" y="3721166"/>
            <a:ext cx="4076056" cy="478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点击输入您的文字内容或复制粘贴具体文本、用简明扼要的文字说明此项内容。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xmlns="" id="{B370F751-3CD2-2340-A336-B57E644B8292}"/>
              </a:ext>
            </a:extLst>
          </p:cNvPr>
          <p:cNvSpPr txBox="1"/>
          <p:nvPr/>
        </p:nvSpPr>
        <p:spPr>
          <a:xfrm>
            <a:off x="1991636" y="329841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输入标题文本</a:t>
            </a: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xmlns="" id="{F8A28B56-3748-BA44-9BC7-3BF1771691C0}"/>
              </a:ext>
            </a:extLst>
          </p:cNvPr>
          <p:cNvSpPr txBox="1"/>
          <p:nvPr/>
        </p:nvSpPr>
        <p:spPr>
          <a:xfrm>
            <a:off x="1991636" y="5132656"/>
            <a:ext cx="4076056" cy="478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点击输入您的文字内容或复制粘贴具体文本、用简明扼要的文字说明此项内容。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xmlns="" id="{3D6269F3-1251-9A43-9103-779F1E218410}"/>
              </a:ext>
            </a:extLst>
          </p:cNvPr>
          <p:cNvSpPr txBox="1"/>
          <p:nvPr/>
        </p:nvSpPr>
        <p:spPr>
          <a:xfrm>
            <a:off x="2003085" y="470990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输入标题文本</a:t>
            </a:r>
          </a:p>
        </p:txBody>
      </p:sp>
      <p:sp>
        <p:nvSpPr>
          <p:cNvPr id="19" name="TextBox 33">
            <a:extLst>
              <a:ext uri="{FF2B5EF4-FFF2-40B4-BE49-F238E27FC236}">
                <a16:creationId xmlns:a16="http://schemas.microsoft.com/office/drawing/2014/main" xmlns="" id="{2F9C4A89-52D2-5D47-B0AB-EDA957A4D43F}"/>
              </a:ext>
            </a:extLst>
          </p:cNvPr>
          <p:cNvSpPr txBox="1"/>
          <p:nvPr/>
        </p:nvSpPr>
        <p:spPr>
          <a:xfrm>
            <a:off x="1246601" y="1853390"/>
            <a:ext cx="4821091" cy="9145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lnSpc>
                <a:spcPts val="1600"/>
              </a:lnSpc>
              <a:defRPr sz="110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感谢您使用我们的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模板，请在此输入您需要的文字内容，感谢您使用我们的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模板，请在此输入您需要的文字内容。感谢您使用我们的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模板。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273" y="-189099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企业综合情况概述</a:t>
            </a:r>
            <a:endParaRPr kumimoji="1" lang="en-US" altLang="zh-CN" sz="280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" name="弧形 6">
            <a:extLst>
              <a:ext uri="{FF2B5EF4-FFF2-40B4-BE49-F238E27FC236}">
                <a16:creationId xmlns:a16="http://schemas.microsoft.com/office/drawing/2014/main" xmlns="" id="{9D116A18-C3C3-8D4E-A096-0ADBEAD7F7D2}"/>
              </a:ext>
            </a:extLst>
          </p:cNvPr>
          <p:cNvSpPr/>
          <p:nvPr/>
        </p:nvSpPr>
        <p:spPr>
          <a:xfrm>
            <a:off x="1675300" y="2102566"/>
            <a:ext cx="2101328" cy="2101328"/>
          </a:xfrm>
          <a:prstGeom prst="arc">
            <a:avLst>
              <a:gd name="adj1" fmla="val 21496969"/>
              <a:gd name="adj2" fmla="val 17262036"/>
            </a:avLst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" name="弧形 7">
            <a:extLst>
              <a:ext uri="{FF2B5EF4-FFF2-40B4-BE49-F238E27FC236}">
                <a16:creationId xmlns:a16="http://schemas.microsoft.com/office/drawing/2014/main" xmlns="" id="{9151823A-B760-5546-897B-633D82C1C5A0}"/>
              </a:ext>
            </a:extLst>
          </p:cNvPr>
          <p:cNvSpPr/>
          <p:nvPr/>
        </p:nvSpPr>
        <p:spPr>
          <a:xfrm>
            <a:off x="1675300" y="2102566"/>
            <a:ext cx="2101328" cy="2101328"/>
          </a:xfrm>
          <a:prstGeom prst="arc">
            <a:avLst>
              <a:gd name="adj1" fmla="val 16200000"/>
              <a:gd name="adj2" fmla="val 3376822"/>
            </a:avLst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C59D554-19C0-874E-987B-945840436A96}"/>
              </a:ext>
            </a:extLst>
          </p:cNvPr>
          <p:cNvSpPr txBox="1"/>
          <p:nvPr/>
        </p:nvSpPr>
        <p:spPr bwMode="auto">
          <a:xfrm>
            <a:off x="1677310" y="3084874"/>
            <a:ext cx="20904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C00000"/>
                </a:solidFill>
                <a:latin typeface="+mj-lt"/>
              </a:rPr>
              <a:t>42%</a:t>
            </a: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xmlns="" id="{190D67B8-4FBC-DC49-ABEC-F173D87AD1F2}"/>
              </a:ext>
            </a:extLst>
          </p:cNvPr>
          <p:cNvSpPr/>
          <p:nvPr/>
        </p:nvSpPr>
        <p:spPr>
          <a:xfrm>
            <a:off x="2479221" y="2482996"/>
            <a:ext cx="493486" cy="445007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弧形 17">
            <a:extLst>
              <a:ext uri="{FF2B5EF4-FFF2-40B4-BE49-F238E27FC236}">
                <a16:creationId xmlns:a16="http://schemas.microsoft.com/office/drawing/2014/main" xmlns="" id="{E8096D5A-1A56-8A4F-A02B-190F4AC15F4D}"/>
              </a:ext>
            </a:extLst>
          </p:cNvPr>
          <p:cNvSpPr/>
          <p:nvPr/>
        </p:nvSpPr>
        <p:spPr>
          <a:xfrm>
            <a:off x="5051588" y="2102566"/>
            <a:ext cx="2101328" cy="2101328"/>
          </a:xfrm>
          <a:prstGeom prst="arc">
            <a:avLst>
              <a:gd name="adj1" fmla="val 21496969"/>
              <a:gd name="adj2" fmla="val 17262036"/>
            </a:avLst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弧形 18">
            <a:extLst>
              <a:ext uri="{FF2B5EF4-FFF2-40B4-BE49-F238E27FC236}">
                <a16:creationId xmlns:a16="http://schemas.microsoft.com/office/drawing/2014/main" xmlns="" id="{6CCF437F-3E71-974C-8545-DC2B0706C364}"/>
              </a:ext>
            </a:extLst>
          </p:cNvPr>
          <p:cNvSpPr/>
          <p:nvPr/>
        </p:nvSpPr>
        <p:spPr>
          <a:xfrm>
            <a:off x="5051588" y="2102566"/>
            <a:ext cx="2101328" cy="2101328"/>
          </a:xfrm>
          <a:prstGeom prst="arc">
            <a:avLst>
              <a:gd name="adj1" fmla="val 16200000"/>
              <a:gd name="adj2" fmla="val 10971703"/>
            </a:avLst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901B464-C043-2741-95B5-8E8E8677DDDA}"/>
              </a:ext>
            </a:extLst>
          </p:cNvPr>
          <p:cNvSpPr txBox="1"/>
          <p:nvPr/>
        </p:nvSpPr>
        <p:spPr bwMode="auto">
          <a:xfrm>
            <a:off x="5053598" y="3084874"/>
            <a:ext cx="20904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C00000"/>
                </a:solidFill>
                <a:latin typeface="+mj-lt"/>
              </a:rPr>
              <a:t>75%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xmlns="" id="{A737D863-CC0C-4F4D-AFB5-55106F5DA1F3}"/>
              </a:ext>
            </a:extLst>
          </p:cNvPr>
          <p:cNvSpPr/>
          <p:nvPr/>
        </p:nvSpPr>
        <p:spPr>
          <a:xfrm>
            <a:off x="5855509" y="2481611"/>
            <a:ext cx="493486" cy="447776"/>
          </a:xfrm>
          <a:custGeom>
            <a:avLst/>
            <a:gdLst>
              <a:gd name="connsiteX0" fmla="*/ 116112 w 607919"/>
              <a:gd name="connsiteY0" fmla="*/ 473652 h 551610"/>
              <a:gd name="connsiteX1" fmla="*/ 118901 w 607919"/>
              <a:gd name="connsiteY1" fmla="*/ 480423 h 551610"/>
              <a:gd name="connsiteX2" fmla="*/ 118901 w 607919"/>
              <a:gd name="connsiteY2" fmla="*/ 551610 h 551610"/>
              <a:gd name="connsiteX3" fmla="*/ 55604 w 607919"/>
              <a:gd name="connsiteY3" fmla="*/ 551610 h 551610"/>
              <a:gd name="connsiteX4" fmla="*/ 55604 w 607919"/>
              <a:gd name="connsiteY4" fmla="*/ 540851 h 551610"/>
              <a:gd name="connsiteX5" fmla="*/ 65255 w 607919"/>
              <a:gd name="connsiteY5" fmla="*/ 520583 h 551610"/>
              <a:gd name="connsiteX6" fmla="*/ 83555 w 607919"/>
              <a:gd name="connsiteY6" fmla="*/ 502317 h 551610"/>
              <a:gd name="connsiteX7" fmla="*/ 109375 w 607919"/>
              <a:gd name="connsiteY7" fmla="*/ 476545 h 551610"/>
              <a:gd name="connsiteX8" fmla="*/ 116112 w 607919"/>
              <a:gd name="connsiteY8" fmla="*/ 473652 h 551610"/>
              <a:gd name="connsiteX9" fmla="*/ 199155 w 607919"/>
              <a:gd name="connsiteY9" fmla="*/ 390799 h 551610"/>
              <a:gd name="connsiteX10" fmla="*/ 201956 w 607919"/>
              <a:gd name="connsiteY10" fmla="*/ 397632 h 551610"/>
              <a:gd name="connsiteX11" fmla="*/ 201956 w 607919"/>
              <a:gd name="connsiteY11" fmla="*/ 551610 h 551610"/>
              <a:gd name="connsiteX12" fmla="*/ 145363 w 607919"/>
              <a:gd name="connsiteY12" fmla="*/ 551610 h 551610"/>
              <a:gd name="connsiteX13" fmla="*/ 145363 w 607919"/>
              <a:gd name="connsiteY13" fmla="*/ 454170 h 551610"/>
              <a:gd name="connsiteX14" fmla="*/ 154879 w 607919"/>
              <a:gd name="connsiteY14" fmla="*/ 431030 h 551610"/>
              <a:gd name="connsiteX15" fmla="*/ 192315 w 607919"/>
              <a:gd name="connsiteY15" fmla="*/ 393630 h 551610"/>
              <a:gd name="connsiteX16" fmla="*/ 199155 w 607919"/>
              <a:gd name="connsiteY16" fmla="*/ 390799 h 551610"/>
              <a:gd name="connsiteX17" fmla="*/ 231082 w 607919"/>
              <a:gd name="connsiteY17" fmla="*/ 388245 h 551610"/>
              <a:gd name="connsiteX18" fmla="*/ 237930 w 607919"/>
              <a:gd name="connsiteY18" fmla="*/ 391091 h 551610"/>
              <a:gd name="connsiteX19" fmla="*/ 266763 w 607919"/>
              <a:gd name="connsiteY19" fmla="*/ 419867 h 551610"/>
              <a:gd name="connsiteX20" fmla="*/ 275915 w 607919"/>
              <a:gd name="connsiteY20" fmla="*/ 428875 h 551610"/>
              <a:gd name="connsiteX21" fmla="*/ 284941 w 607919"/>
              <a:gd name="connsiteY21" fmla="*/ 451520 h 551610"/>
              <a:gd name="connsiteX22" fmla="*/ 284941 w 607919"/>
              <a:gd name="connsiteY22" fmla="*/ 551610 h 551610"/>
              <a:gd name="connsiteX23" fmla="*/ 228277 w 607919"/>
              <a:gd name="connsiteY23" fmla="*/ 551610 h 551610"/>
              <a:gd name="connsiteX24" fmla="*/ 228277 w 607919"/>
              <a:gd name="connsiteY24" fmla="*/ 394969 h 551610"/>
              <a:gd name="connsiteX25" fmla="*/ 231082 w 607919"/>
              <a:gd name="connsiteY25" fmla="*/ 388245 h 551610"/>
              <a:gd name="connsiteX26" fmla="*/ 365148 w 607919"/>
              <a:gd name="connsiteY26" fmla="*/ 381336 h 551610"/>
              <a:gd name="connsiteX27" fmla="*/ 367997 w 607919"/>
              <a:gd name="connsiteY27" fmla="*/ 388122 h 551610"/>
              <a:gd name="connsiteX28" fmla="*/ 367997 w 607919"/>
              <a:gd name="connsiteY28" fmla="*/ 551610 h 551610"/>
              <a:gd name="connsiteX29" fmla="*/ 311262 w 607919"/>
              <a:gd name="connsiteY29" fmla="*/ 551610 h 551610"/>
              <a:gd name="connsiteX30" fmla="*/ 311262 w 607919"/>
              <a:gd name="connsiteY30" fmla="*/ 444661 h 551610"/>
              <a:gd name="connsiteX31" fmla="*/ 316898 w 607919"/>
              <a:gd name="connsiteY31" fmla="*/ 425523 h 551610"/>
              <a:gd name="connsiteX32" fmla="*/ 322534 w 607919"/>
              <a:gd name="connsiteY32" fmla="*/ 419894 h 551610"/>
              <a:gd name="connsiteX33" fmla="*/ 358353 w 607919"/>
              <a:gd name="connsiteY33" fmla="*/ 384120 h 551610"/>
              <a:gd name="connsiteX34" fmla="*/ 365148 w 607919"/>
              <a:gd name="connsiteY34" fmla="*/ 381336 h 551610"/>
              <a:gd name="connsiteX35" fmla="*/ 448177 w 607919"/>
              <a:gd name="connsiteY35" fmla="*/ 298352 h 551610"/>
              <a:gd name="connsiteX36" fmla="*/ 450982 w 607919"/>
              <a:gd name="connsiteY36" fmla="*/ 305139 h 551610"/>
              <a:gd name="connsiteX37" fmla="*/ 450982 w 607919"/>
              <a:gd name="connsiteY37" fmla="*/ 551610 h 551610"/>
              <a:gd name="connsiteX38" fmla="*/ 394318 w 607919"/>
              <a:gd name="connsiteY38" fmla="*/ 551610 h 551610"/>
              <a:gd name="connsiteX39" fmla="*/ 394318 w 607919"/>
              <a:gd name="connsiteY39" fmla="*/ 361815 h 551610"/>
              <a:gd name="connsiteX40" fmla="*/ 403846 w 607919"/>
              <a:gd name="connsiteY40" fmla="*/ 338669 h 551610"/>
              <a:gd name="connsiteX41" fmla="*/ 441329 w 607919"/>
              <a:gd name="connsiteY41" fmla="*/ 301136 h 551610"/>
              <a:gd name="connsiteX42" fmla="*/ 448177 w 607919"/>
              <a:gd name="connsiteY42" fmla="*/ 298352 h 551610"/>
              <a:gd name="connsiteX43" fmla="*/ 527085 w 607919"/>
              <a:gd name="connsiteY43" fmla="*/ 219452 h 551610"/>
              <a:gd name="connsiteX44" fmla="*/ 529874 w 607919"/>
              <a:gd name="connsiteY44" fmla="*/ 226177 h 551610"/>
              <a:gd name="connsiteX45" fmla="*/ 529874 w 607919"/>
              <a:gd name="connsiteY45" fmla="*/ 551610 h 551610"/>
              <a:gd name="connsiteX46" fmla="*/ 477232 w 607919"/>
              <a:gd name="connsiteY46" fmla="*/ 551610 h 551610"/>
              <a:gd name="connsiteX47" fmla="*/ 477232 w 607919"/>
              <a:gd name="connsiteY47" fmla="*/ 278727 h 551610"/>
              <a:gd name="connsiteX48" fmla="*/ 486883 w 607919"/>
              <a:gd name="connsiteY48" fmla="*/ 255580 h 551610"/>
              <a:gd name="connsiteX49" fmla="*/ 520348 w 607919"/>
              <a:gd name="connsiteY49" fmla="*/ 222298 h 551610"/>
              <a:gd name="connsiteX50" fmla="*/ 527085 w 607919"/>
              <a:gd name="connsiteY50" fmla="*/ 219452 h 551610"/>
              <a:gd name="connsiteX51" fmla="*/ 387769 w 607919"/>
              <a:gd name="connsiteY51" fmla="*/ 0 h 551610"/>
              <a:gd name="connsiteX52" fmla="*/ 580729 w 607919"/>
              <a:gd name="connsiteY52" fmla="*/ 0 h 551610"/>
              <a:gd name="connsiteX53" fmla="*/ 607919 w 607919"/>
              <a:gd name="connsiteY53" fmla="*/ 26022 h 551610"/>
              <a:gd name="connsiteX54" fmla="*/ 607919 w 607919"/>
              <a:gd name="connsiteY54" fmla="*/ 219812 h 551610"/>
              <a:gd name="connsiteX55" fmla="*/ 598271 w 607919"/>
              <a:gd name="connsiteY55" fmla="*/ 223815 h 551610"/>
              <a:gd name="connsiteX56" fmla="*/ 530610 w 607919"/>
              <a:gd name="connsiteY56" fmla="*/ 156258 h 551610"/>
              <a:gd name="connsiteX57" fmla="*/ 304320 w 607919"/>
              <a:gd name="connsiteY57" fmla="*/ 382325 h 551610"/>
              <a:gd name="connsiteX58" fmla="*/ 285024 w 607919"/>
              <a:gd name="connsiteY58" fmla="*/ 382325 h 551610"/>
              <a:gd name="connsiteX59" fmla="*/ 216360 w 607919"/>
              <a:gd name="connsiteY59" fmla="*/ 313767 h 551610"/>
              <a:gd name="connsiteX60" fmla="*/ 94068 w 607919"/>
              <a:gd name="connsiteY60" fmla="*/ 435996 h 551610"/>
              <a:gd name="connsiteX61" fmla="*/ 17260 w 607919"/>
              <a:gd name="connsiteY61" fmla="*/ 435996 h 551610"/>
              <a:gd name="connsiteX62" fmla="*/ 15882 w 607919"/>
              <a:gd name="connsiteY62" fmla="*/ 434745 h 551610"/>
              <a:gd name="connsiteX63" fmla="*/ 15882 w 607919"/>
              <a:gd name="connsiteY63" fmla="*/ 358055 h 551610"/>
              <a:gd name="connsiteX64" fmla="*/ 206837 w 607919"/>
              <a:gd name="connsiteY64" fmla="*/ 167267 h 551610"/>
              <a:gd name="connsiteX65" fmla="*/ 226008 w 607919"/>
              <a:gd name="connsiteY65" fmla="*/ 167267 h 551610"/>
              <a:gd name="connsiteX66" fmla="*/ 294672 w 607919"/>
              <a:gd name="connsiteY66" fmla="*/ 235701 h 551610"/>
              <a:gd name="connsiteX67" fmla="*/ 424481 w 607919"/>
              <a:gd name="connsiteY67" fmla="*/ 105965 h 551610"/>
              <a:gd name="connsiteX68" fmla="*/ 452423 w 607919"/>
              <a:gd name="connsiteY68" fmla="*/ 78192 h 551610"/>
              <a:gd name="connsiteX69" fmla="*/ 383885 w 607919"/>
              <a:gd name="connsiteY69" fmla="*/ 9633 h 551610"/>
              <a:gd name="connsiteX70" fmla="*/ 387769 w 607919"/>
              <a:gd name="connsiteY70" fmla="*/ 0 h 55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919" h="551610">
                <a:moveTo>
                  <a:pt x="116112" y="473652"/>
                </a:moveTo>
                <a:cubicBezTo>
                  <a:pt x="117836" y="474356"/>
                  <a:pt x="118901" y="476670"/>
                  <a:pt x="118901" y="480423"/>
                </a:cubicBezTo>
                <a:lnTo>
                  <a:pt x="118901" y="551610"/>
                </a:lnTo>
                <a:lnTo>
                  <a:pt x="55604" y="551610"/>
                </a:lnTo>
                <a:lnTo>
                  <a:pt x="55604" y="540851"/>
                </a:lnTo>
                <a:cubicBezTo>
                  <a:pt x="55604" y="534971"/>
                  <a:pt x="59991" y="525838"/>
                  <a:pt x="65255" y="520583"/>
                </a:cubicBezTo>
                <a:lnTo>
                  <a:pt x="83555" y="502317"/>
                </a:lnTo>
                <a:lnTo>
                  <a:pt x="109375" y="476545"/>
                </a:lnTo>
                <a:cubicBezTo>
                  <a:pt x="112007" y="473855"/>
                  <a:pt x="114389" y="472948"/>
                  <a:pt x="116112" y="473652"/>
                </a:cubicBezTo>
                <a:close/>
                <a:moveTo>
                  <a:pt x="199155" y="390799"/>
                </a:moveTo>
                <a:cubicBezTo>
                  <a:pt x="200892" y="391534"/>
                  <a:pt x="201956" y="393880"/>
                  <a:pt x="201956" y="397632"/>
                </a:cubicBezTo>
                <a:lnTo>
                  <a:pt x="201956" y="551610"/>
                </a:lnTo>
                <a:lnTo>
                  <a:pt x="145363" y="551610"/>
                </a:lnTo>
                <a:lnTo>
                  <a:pt x="145363" y="454170"/>
                </a:lnTo>
                <a:cubicBezTo>
                  <a:pt x="145363" y="446665"/>
                  <a:pt x="149620" y="436283"/>
                  <a:pt x="154879" y="431030"/>
                </a:cubicBezTo>
                <a:lnTo>
                  <a:pt x="192315" y="393630"/>
                </a:lnTo>
                <a:cubicBezTo>
                  <a:pt x="195007" y="390941"/>
                  <a:pt x="197417" y="390065"/>
                  <a:pt x="199155" y="390799"/>
                </a:cubicBezTo>
                <a:close/>
                <a:moveTo>
                  <a:pt x="231082" y="388245"/>
                </a:moveTo>
                <a:cubicBezTo>
                  <a:pt x="232822" y="387525"/>
                  <a:pt x="235235" y="388401"/>
                  <a:pt x="237930" y="391091"/>
                </a:cubicBezTo>
                <a:lnTo>
                  <a:pt x="266763" y="419867"/>
                </a:lnTo>
                <a:lnTo>
                  <a:pt x="275915" y="428875"/>
                </a:lnTo>
                <a:cubicBezTo>
                  <a:pt x="280929" y="433879"/>
                  <a:pt x="284941" y="444013"/>
                  <a:pt x="284941" y="451520"/>
                </a:cubicBezTo>
                <a:lnTo>
                  <a:pt x="284941" y="551610"/>
                </a:lnTo>
                <a:lnTo>
                  <a:pt x="228277" y="551610"/>
                </a:lnTo>
                <a:lnTo>
                  <a:pt x="228277" y="394969"/>
                </a:lnTo>
                <a:cubicBezTo>
                  <a:pt x="228277" y="391278"/>
                  <a:pt x="229343" y="388964"/>
                  <a:pt x="231082" y="388245"/>
                </a:cubicBezTo>
                <a:close/>
                <a:moveTo>
                  <a:pt x="365148" y="381336"/>
                </a:moveTo>
                <a:cubicBezTo>
                  <a:pt x="366901" y="382055"/>
                  <a:pt x="367997" y="384370"/>
                  <a:pt x="367997" y="388122"/>
                </a:cubicBezTo>
                <a:lnTo>
                  <a:pt x="367997" y="551610"/>
                </a:lnTo>
                <a:lnTo>
                  <a:pt x="311262" y="551610"/>
                </a:lnTo>
                <a:lnTo>
                  <a:pt x="311262" y="444661"/>
                </a:lnTo>
                <a:cubicBezTo>
                  <a:pt x="311262" y="437156"/>
                  <a:pt x="313767" y="428650"/>
                  <a:pt x="316898" y="425523"/>
                </a:cubicBezTo>
                <a:cubicBezTo>
                  <a:pt x="320029" y="422396"/>
                  <a:pt x="322534" y="419894"/>
                  <a:pt x="322534" y="419894"/>
                </a:cubicBezTo>
                <a:lnTo>
                  <a:pt x="358353" y="384120"/>
                </a:lnTo>
                <a:cubicBezTo>
                  <a:pt x="360983" y="381493"/>
                  <a:pt x="363394" y="380617"/>
                  <a:pt x="365148" y="381336"/>
                </a:cubicBezTo>
                <a:close/>
                <a:moveTo>
                  <a:pt x="448177" y="298352"/>
                </a:moveTo>
                <a:cubicBezTo>
                  <a:pt x="449916" y="299071"/>
                  <a:pt x="450982" y="301386"/>
                  <a:pt x="450982" y="305139"/>
                </a:cubicBezTo>
                <a:lnTo>
                  <a:pt x="450982" y="551610"/>
                </a:lnTo>
                <a:lnTo>
                  <a:pt x="394318" y="551610"/>
                </a:lnTo>
                <a:lnTo>
                  <a:pt x="394318" y="361815"/>
                </a:lnTo>
                <a:cubicBezTo>
                  <a:pt x="394318" y="354308"/>
                  <a:pt x="398580" y="343924"/>
                  <a:pt x="403846" y="338669"/>
                </a:cubicBezTo>
                <a:lnTo>
                  <a:pt x="441329" y="301136"/>
                </a:lnTo>
                <a:cubicBezTo>
                  <a:pt x="444024" y="298508"/>
                  <a:pt x="446438" y="297633"/>
                  <a:pt x="448177" y="298352"/>
                </a:cubicBezTo>
                <a:close/>
                <a:moveTo>
                  <a:pt x="527085" y="219452"/>
                </a:moveTo>
                <a:cubicBezTo>
                  <a:pt x="528809" y="220171"/>
                  <a:pt x="529874" y="222486"/>
                  <a:pt x="529874" y="226177"/>
                </a:cubicBezTo>
                <a:lnTo>
                  <a:pt x="529874" y="551610"/>
                </a:lnTo>
                <a:lnTo>
                  <a:pt x="477232" y="551610"/>
                </a:lnTo>
                <a:lnTo>
                  <a:pt x="477232" y="278727"/>
                </a:lnTo>
                <a:cubicBezTo>
                  <a:pt x="477232" y="271345"/>
                  <a:pt x="481494" y="260960"/>
                  <a:pt x="486883" y="255580"/>
                </a:cubicBezTo>
                <a:lnTo>
                  <a:pt x="520348" y="222298"/>
                </a:lnTo>
                <a:cubicBezTo>
                  <a:pt x="522980" y="219608"/>
                  <a:pt x="525362" y="218732"/>
                  <a:pt x="527085" y="219452"/>
                </a:cubicBezTo>
                <a:close/>
                <a:moveTo>
                  <a:pt x="387769" y="0"/>
                </a:moveTo>
                <a:lnTo>
                  <a:pt x="580729" y="0"/>
                </a:lnTo>
                <a:cubicBezTo>
                  <a:pt x="594512" y="0"/>
                  <a:pt x="607919" y="12135"/>
                  <a:pt x="607919" y="26022"/>
                </a:cubicBezTo>
                <a:lnTo>
                  <a:pt x="607919" y="219812"/>
                </a:lnTo>
                <a:cubicBezTo>
                  <a:pt x="607919" y="227318"/>
                  <a:pt x="603534" y="229070"/>
                  <a:pt x="598271" y="223815"/>
                </a:cubicBezTo>
                <a:lnTo>
                  <a:pt x="530610" y="156258"/>
                </a:lnTo>
                <a:lnTo>
                  <a:pt x="304320" y="382325"/>
                </a:lnTo>
                <a:cubicBezTo>
                  <a:pt x="298932" y="387580"/>
                  <a:pt x="290412" y="387580"/>
                  <a:pt x="285024" y="382325"/>
                </a:cubicBezTo>
                <a:lnTo>
                  <a:pt x="216360" y="313767"/>
                </a:lnTo>
                <a:lnTo>
                  <a:pt x="94068" y="435996"/>
                </a:lnTo>
                <a:cubicBezTo>
                  <a:pt x="72767" y="457264"/>
                  <a:pt x="38435" y="457264"/>
                  <a:pt x="17260" y="435996"/>
                </a:cubicBezTo>
                <a:lnTo>
                  <a:pt x="15882" y="434745"/>
                </a:lnTo>
                <a:cubicBezTo>
                  <a:pt x="-5294" y="413477"/>
                  <a:pt x="-5294" y="379198"/>
                  <a:pt x="15882" y="358055"/>
                </a:cubicBezTo>
                <a:lnTo>
                  <a:pt x="206837" y="167267"/>
                </a:lnTo>
                <a:cubicBezTo>
                  <a:pt x="212100" y="161888"/>
                  <a:pt x="220745" y="161888"/>
                  <a:pt x="226008" y="167267"/>
                </a:cubicBezTo>
                <a:lnTo>
                  <a:pt x="294672" y="235701"/>
                </a:lnTo>
                <a:lnTo>
                  <a:pt x="424481" y="105965"/>
                </a:lnTo>
                <a:lnTo>
                  <a:pt x="452423" y="78192"/>
                </a:lnTo>
                <a:lnTo>
                  <a:pt x="383885" y="9633"/>
                </a:lnTo>
                <a:cubicBezTo>
                  <a:pt x="378497" y="4379"/>
                  <a:pt x="380376" y="0"/>
                  <a:pt x="38776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弧形 24">
            <a:extLst>
              <a:ext uri="{FF2B5EF4-FFF2-40B4-BE49-F238E27FC236}">
                <a16:creationId xmlns:a16="http://schemas.microsoft.com/office/drawing/2014/main" xmlns="" id="{B050D5D6-41DD-7A42-9AEF-4A48154C82D1}"/>
              </a:ext>
            </a:extLst>
          </p:cNvPr>
          <p:cNvSpPr/>
          <p:nvPr/>
        </p:nvSpPr>
        <p:spPr>
          <a:xfrm>
            <a:off x="8427876" y="2102566"/>
            <a:ext cx="2101328" cy="2101328"/>
          </a:xfrm>
          <a:prstGeom prst="arc">
            <a:avLst>
              <a:gd name="adj1" fmla="val 21496969"/>
              <a:gd name="adj2" fmla="val 17262036"/>
            </a:avLst>
          </a:prstGeom>
          <a:ln w="1143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2" name="弧形 25">
            <a:extLst>
              <a:ext uri="{FF2B5EF4-FFF2-40B4-BE49-F238E27FC236}">
                <a16:creationId xmlns:a16="http://schemas.microsoft.com/office/drawing/2014/main" xmlns="" id="{754EBEF9-A3A4-E94E-A7C0-133FCD97B1E8}"/>
              </a:ext>
            </a:extLst>
          </p:cNvPr>
          <p:cNvSpPr/>
          <p:nvPr/>
        </p:nvSpPr>
        <p:spPr>
          <a:xfrm>
            <a:off x="8427876" y="2102566"/>
            <a:ext cx="2101328" cy="2101328"/>
          </a:xfrm>
          <a:prstGeom prst="arc">
            <a:avLst>
              <a:gd name="adj1" fmla="val 16200000"/>
              <a:gd name="adj2" fmla="val 1557037"/>
            </a:avLst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593B6B3-EC4F-5541-90DC-FD368E0404EB}"/>
              </a:ext>
            </a:extLst>
          </p:cNvPr>
          <p:cNvSpPr txBox="1"/>
          <p:nvPr/>
        </p:nvSpPr>
        <p:spPr bwMode="auto">
          <a:xfrm>
            <a:off x="8429886" y="3084874"/>
            <a:ext cx="20904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C00000"/>
                </a:solidFill>
                <a:latin typeface="+mj-lt"/>
              </a:rPr>
              <a:t>30%</a:t>
            </a: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xmlns="" id="{ADF1FBCB-F6BE-BC48-A94F-56701499ACFF}"/>
              </a:ext>
            </a:extLst>
          </p:cNvPr>
          <p:cNvSpPr/>
          <p:nvPr/>
        </p:nvSpPr>
        <p:spPr>
          <a:xfrm>
            <a:off x="9231797" y="2459218"/>
            <a:ext cx="493486" cy="49256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B3DF80A-6B2B-ED46-90E0-25D7ECEFD295}"/>
              </a:ext>
            </a:extLst>
          </p:cNvPr>
          <p:cNvSpPr/>
          <p:nvPr/>
        </p:nvSpPr>
        <p:spPr>
          <a:xfrm>
            <a:off x="1651599" y="4775068"/>
            <a:ext cx="1980011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请在此输入标题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矩形 47">
            <a:extLst>
              <a:ext uri="{FF2B5EF4-FFF2-40B4-BE49-F238E27FC236}">
                <a16:creationId xmlns:a16="http://schemas.microsoft.com/office/drawing/2014/main" xmlns="" id="{29BEA9F8-A1D2-274A-BF9A-2832C1A24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752" y="5142505"/>
            <a:ext cx="3393697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请在此输入您需要的文字内容感谢您使用我们的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模板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请在此输入您需要的文字内容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7CB35CB-B593-B548-B686-4D1925B721D6}"/>
              </a:ext>
            </a:extLst>
          </p:cNvPr>
          <p:cNvSpPr/>
          <p:nvPr/>
        </p:nvSpPr>
        <p:spPr>
          <a:xfrm>
            <a:off x="5156799" y="4775068"/>
            <a:ext cx="1980011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请在此输入标题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8" name="矩形 47">
            <a:extLst>
              <a:ext uri="{FF2B5EF4-FFF2-40B4-BE49-F238E27FC236}">
                <a16:creationId xmlns:a16="http://schemas.microsoft.com/office/drawing/2014/main" xmlns="" id="{BF15F501-ECA6-CF4A-BE0C-AD0AD4A0A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952" y="5142505"/>
            <a:ext cx="3393697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请在此输入您需要的文字内容感谢您使用我们的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模板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请在此输入您需要的文字内容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25015F5-8F06-B242-B6BF-4FD285066C70}"/>
              </a:ext>
            </a:extLst>
          </p:cNvPr>
          <p:cNvSpPr/>
          <p:nvPr/>
        </p:nvSpPr>
        <p:spPr>
          <a:xfrm>
            <a:off x="8661999" y="4775068"/>
            <a:ext cx="1980011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请在此输入标题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0" name="矩形 47">
            <a:extLst>
              <a:ext uri="{FF2B5EF4-FFF2-40B4-BE49-F238E27FC236}">
                <a16:creationId xmlns:a16="http://schemas.microsoft.com/office/drawing/2014/main" xmlns="" id="{E799D38E-C225-7E44-8938-95742A58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5152" y="5142505"/>
            <a:ext cx="3393697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请在此输入您需要的文字内容感谢您使用我们的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模板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微软雅黑" pitchFamily="34" charset="-122"/>
              </a:rPr>
              <a:t>请在此输入您需要的文字内容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273" y="-189099"/>
            <a:ext cx="1476727" cy="1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1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xmlns="" id="{2754BCE5-0C76-A046-9CD2-F08BDEA1A860}"/>
              </a:ext>
            </a:extLst>
          </p:cNvPr>
          <p:cNvSpPr/>
          <p:nvPr/>
        </p:nvSpPr>
        <p:spPr>
          <a:xfrm>
            <a:off x="242882" y="24469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2D993E77-5568-F949-A9CC-3A4EC761E5C7}"/>
              </a:ext>
            </a:extLst>
          </p:cNvPr>
          <p:cNvSpPr/>
          <p:nvPr/>
        </p:nvSpPr>
        <p:spPr>
          <a:xfrm>
            <a:off x="242881" y="1430768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xmlns="" id="{A3457A07-5582-E744-8BC7-8FE144D33482}"/>
              </a:ext>
            </a:extLst>
          </p:cNvPr>
          <p:cNvSpPr/>
          <p:nvPr/>
        </p:nvSpPr>
        <p:spPr>
          <a:xfrm>
            <a:off x="1428952" y="244697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DA54C0E-07D1-3947-B406-BF094240F625}"/>
              </a:ext>
            </a:extLst>
          </p:cNvPr>
          <p:cNvGrpSpPr/>
          <p:nvPr/>
        </p:nvGrpSpPr>
        <p:grpSpPr>
          <a:xfrm>
            <a:off x="8356506" y="244695"/>
            <a:ext cx="3490936" cy="1118796"/>
            <a:chOff x="8356506" y="244695"/>
            <a:chExt cx="3490936" cy="1118796"/>
          </a:xfrm>
          <a:blipFill>
            <a:blip r:embed="rId3"/>
            <a:stretch>
              <a:fillRect t="-26000" b="-9000"/>
            </a:stretch>
          </a:blipFill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xmlns="" id="{5489DB03-77C5-B84F-A45E-44C7E8ED465E}"/>
                </a:ext>
              </a:extLst>
            </p:cNvPr>
            <p:cNvSpPr/>
            <p:nvPr/>
          </p:nvSpPr>
          <p:spPr>
            <a:xfrm>
              <a:off x="10728647" y="244696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xmlns="" id="{B827CEC8-2158-9242-9F2E-2860609AD652}"/>
                </a:ext>
              </a:extLst>
            </p:cNvPr>
            <p:cNvSpPr/>
            <p:nvPr/>
          </p:nvSpPr>
          <p:spPr>
            <a:xfrm>
              <a:off x="9542576" y="244696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xmlns="" id="{0C5161E4-8AB3-AA49-80E2-618F93967C54}"/>
                </a:ext>
              </a:extLst>
            </p:cNvPr>
            <p:cNvSpPr/>
            <p:nvPr/>
          </p:nvSpPr>
          <p:spPr>
            <a:xfrm>
              <a:off x="8356506" y="244695"/>
              <a:ext cx="1118795" cy="1118795"/>
            </a:xfrm>
            <a:prstGeom prst="roundRect">
              <a:avLst>
                <a:gd name="adj" fmla="val 99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282CCE55-38E7-0741-9473-E43F7F98263A}"/>
              </a:ext>
            </a:extLst>
          </p:cNvPr>
          <p:cNvSpPr/>
          <p:nvPr/>
        </p:nvSpPr>
        <p:spPr>
          <a:xfrm>
            <a:off x="10728647" y="1430768"/>
            <a:ext cx="1118795" cy="1118795"/>
          </a:xfrm>
          <a:prstGeom prst="roundRect">
            <a:avLst>
              <a:gd name="adj" fmla="val 993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xmlns="" id="{B8FB2751-9310-E14F-846C-18B50D7A4912}"/>
              </a:ext>
            </a:extLst>
          </p:cNvPr>
          <p:cNvCxnSpPr>
            <a:cxnSpLocks/>
          </p:cNvCxnSpPr>
          <p:nvPr/>
        </p:nvCxnSpPr>
        <p:spPr>
          <a:xfrm>
            <a:off x="2931491" y="3515691"/>
            <a:ext cx="663933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83C5A32E-599D-AB4B-94C3-EC289EC6EB74}"/>
              </a:ext>
            </a:extLst>
          </p:cNvPr>
          <p:cNvSpPr txBox="1"/>
          <p:nvPr/>
        </p:nvSpPr>
        <p:spPr>
          <a:xfrm>
            <a:off x="7682741" y="3054026"/>
            <a:ext cx="196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PART</a:t>
            </a:r>
            <a:r>
              <a:rPr kumimoji="1" lang="zh-CN" altLang="en-US" sz="2400">
                <a:solidFill>
                  <a:srgbClr val="C00000"/>
                </a:solidFill>
                <a:latin typeface="+mj-lt"/>
              </a:rPr>
              <a:t> </a:t>
            </a:r>
            <a:r>
              <a:rPr kumimoji="1" lang="en-US" altLang="zh-CN" sz="2400">
                <a:solidFill>
                  <a:srgbClr val="C00000"/>
                </a:solidFill>
                <a:latin typeface="+mj-lt"/>
              </a:rPr>
              <a:t>TWO</a:t>
            </a:r>
            <a:endParaRPr kumimoji="1" lang="zh-CN" altLang="en-US" sz="24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B80EA61A-E534-D047-A1D0-D791386268C1}"/>
              </a:ext>
            </a:extLst>
          </p:cNvPr>
          <p:cNvSpPr txBox="1"/>
          <p:nvPr/>
        </p:nvSpPr>
        <p:spPr>
          <a:xfrm>
            <a:off x="2825474" y="3555447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>
                <a:solidFill>
                  <a:srgbClr val="C00000"/>
                </a:solidFill>
                <a:latin typeface="+mn-ea"/>
              </a:rPr>
              <a:t>高级管理团队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323F1E4-757A-8D42-9AA0-94E3C45F8BD3}"/>
              </a:ext>
            </a:extLst>
          </p:cNvPr>
          <p:cNvSpPr txBox="1"/>
          <p:nvPr/>
        </p:nvSpPr>
        <p:spPr>
          <a:xfrm>
            <a:off x="8267350" y="2014427"/>
            <a:ext cx="1553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>
                <a:solidFill>
                  <a:srgbClr val="C00000"/>
                </a:solidFill>
                <a:latin typeface="+mj-lt"/>
              </a:rPr>
              <a:t>02</a:t>
            </a:r>
            <a:endParaRPr kumimoji="1" lang="zh-CN" altLang="en-US" sz="800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66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A43F1B1-16A1-E145-BBCD-10472CF7E0A1}"/>
              </a:ext>
            </a:extLst>
          </p:cNvPr>
          <p:cNvSpPr txBox="1"/>
          <p:nvPr/>
        </p:nvSpPr>
        <p:spPr>
          <a:xfrm>
            <a:off x="1117600" y="2032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rgbClr val="C00000"/>
                </a:solidFill>
                <a:latin typeface="+mn-ea"/>
              </a:rPr>
              <a:t>高级管理团队</a:t>
            </a:r>
          </a:p>
        </p:txBody>
      </p:sp>
      <p:sp>
        <p:nvSpPr>
          <p:cNvPr id="3" name="六边形 2">
            <a:extLst>
              <a:ext uri="{FF2B5EF4-FFF2-40B4-BE49-F238E27FC236}">
                <a16:creationId xmlns:a16="http://schemas.microsoft.com/office/drawing/2014/main" xmlns="" id="{209F4B2B-77E1-2241-BB3D-6DDC89800C43}"/>
              </a:ext>
            </a:extLst>
          </p:cNvPr>
          <p:cNvSpPr/>
          <p:nvPr/>
        </p:nvSpPr>
        <p:spPr>
          <a:xfrm rot="5400000">
            <a:off x="841259" y="2205309"/>
            <a:ext cx="900410" cy="77621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Oval 7">
            <a:extLst>
              <a:ext uri="{FF2B5EF4-FFF2-40B4-BE49-F238E27FC236}">
                <a16:creationId xmlns:a16="http://schemas.microsoft.com/office/drawing/2014/main" xmlns="" id="{25BA94C2-82C4-A14F-950E-5D3B075447AB}"/>
              </a:ext>
            </a:extLst>
          </p:cNvPr>
          <p:cNvSpPr/>
          <p:nvPr/>
        </p:nvSpPr>
        <p:spPr>
          <a:xfrm>
            <a:off x="1100347" y="2402610"/>
            <a:ext cx="382235" cy="381612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xmlns="" id="{6ACD361A-B605-7A4E-9F07-577F58F37B2E}"/>
              </a:ext>
            </a:extLst>
          </p:cNvPr>
          <p:cNvSpPr/>
          <p:nvPr/>
        </p:nvSpPr>
        <p:spPr>
          <a:xfrm rot="5400000">
            <a:off x="841259" y="3646188"/>
            <a:ext cx="900410" cy="77621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xmlns="" id="{CFE68560-33D7-6544-9CA8-790A51EA26EE}"/>
              </a:ext>
            </a:extLst>
          </p:cNvPr>
          <p:cNvSpPr/>
          <p:nvPr/>
        </p:nvSpPr>
        <p:spPr>
          <a:xfrm>
            <a:off x="1100347" y="3879602"/>
            <a:ext cx="382235" cy="309385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BAACE5D3-A069-8C47-8CDF-FA05B01E08F2}"/>
              </a:ext>
            </a:extLst>
          </p:cNvPr>
          <p:cNvSpPr/>
          <p:nvPr/>
        </p:nvSpPr>
        <p:spPr>
          <a:xfrm rot="5400000">
            <a:off x="841259" y="5087067"/>
            <a:ext cx="900410" cy="77621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Oval 19">
            <a:extLst>
              <a:ext uri="{FF2B5EF4-FFF2-40B4-BE49-F238E27FC236}">
                <a16:creationId xmlns:a16="http://schemas.microsoft.com/office/drawing/2014/main" xmlns="" id="{998674D2-CA7F-ED4F-B818-653F342BFECD}"/>
              </a:ext>
            </a:extLst>
          </p:cNvPr>
          <p:cNvSpPr/>
          <p:nvPr/>
        </p:nvSpPr>
        <p:spPr>
          <a:xfrm>
            <a:off x="1100347" y="5284414"/>
            <a:ext cx="382235" cy="381519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xmlns="" id="{E605E68E-CDB2-D148-9735-49D2B9952126}"/>
              </a:ext>
            </a:extLst>
          </p:cNvPr>
          <p:cNvSpPr txBox="1"/>
          <p:nvPr/>
        </p:nvSpPr>
        <p:spPr>
          <a:xfrm>
            <a:off x="1898961" y="2545086"/>
            <a:ext cx="4076056" cy="478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点击输入您的文字内容或复制粘贴具体文本、用简明扼要的文字说明此项内容。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1AE4420F-A901-8949-9ED8-9D7684C2755A}"/>
              </a:ext>
            </a:extLst>
          </p:cNvPr>
          <p:cNvSpPr txBox="1"/>
          <p:nvPr/>
        </p:nvSpPr>
        <p:spPr>
          <a:xfrm>
            <a:off x="1910410" y="212233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输入标题文本</a:t>
            </a:r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xmlns="" id="{539CA4D2-87CC-DE4C-B24A-1F761CDAF18E}"/>
              </a:ext>
            </a:extLst>
          </p:cNvPr>
          <p:cNvSpPr txBox="1"/>
          <p:nvPr/>
        </p:nvSpPr>
        <p:spPr>
          <a:xfrm>
            <a:off x="1910410" y="4006842"/>
            <a:ext cx="4076056" cy="478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点击输入您的文字内容或复制粘贴具体文本、用简明扼要的文字说明此项内容。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xmlns="" id="{A1B9AAC4-5C18-1F49-94EE-6962922745E4}"/>
              </a:ext>
            </a:extLst>
          </p:cNvPr>
          <p:cNvSpPr txBox="1"/>
          <p:nvPr/>
        </p:nvSpPr>
        <p:spPr>
          <a:xfrm>
            <a:off x="1921859" y="3584090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输入标题文本</a:t>
            </a:r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xmlns="" id="{31E4F5B0-C6D0-FB47-94A2-3059B9E8F9B9}"/>
              </a:ext>
            </a:extLst>
          </p:cNvPr>
          <p:cNvSpPr txBox="1"/>
          <p:nvPr/>
        </p:nvSpPr>
        <p:spPr>
          <a:xfrm>
            <a:off x="1910410" y="5447107"/>
            <a:ext cx="4076056" cy="478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点击输入您的文字内容或复制粘贴具体文本、用简明扼要的文字说明此项内容。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xmlns="" id="{17774D75-2C1D-104D-A732-3B027D487629}"/>
              </a:ext>
            </a:extLst>
          </p:cNvPr>
          <p:cNvSpPr txBox="1"/>
          <p:nvPr/>
        </p:nvSpPr>
        <p:spPr>
          <a:xfrm>
            <a:off x="1921859" y="5024355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输入标题文本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E51CD422-F59E-E840-8C95-982E180C5AC0}"/>
              </a:ext>
            </a:extLst>
          </p:cNvPr>
          <p:cNvGrpSpPr/>
          <p:nvPr/>
        </p:nvGrpSpPr>
        <p:grpSpPr>
          <a:xfrm>
            <a:off x="6718852" y="1357724"/>
            <a:ext cx="4565374" cy="4567655"/>
            <a:chOff x="6718852" y="1357724"/>
            <a:chExt cx="4565374" cy="4567655"/>
          </a:xfrm>
          <a:blipFill>
            <a:blip r:embed="rId3"/>
            <a:stretch>
              <a:fillRect l="-8583" r="-8480"/>
            </a:stretch>
          </a:blipFill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xmlns="" id="{1893ABB1-868E-3A4B-A0B9-A68F91846BD6}"/>
                </a:ext>
              </a:extLst>
            </p:cNvPr>
            <p:cNvSpPr/>
            <p:nvPr/>
          </p:nvSpPr>
          <p:spPr>
            <a:xfrm>
              <a:off x="6718852" y="1357725"/>
              <a:ext cx="2226365" cy="2226365"/>
            </a:xfrm>
            <a:prstGeom prst="roundRect">
              <a:avLst>
                <a:gd name="adj" fmla="val 95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xmlns="" id="{89BBEDA4-74C3-D340-8A0D-60DB25E137F6}"/>
                </a:ext>
              </a:extLst>
            </p:cNvPr>
            <p:cNvSpPr/>
            <p:nvPr/>
          </p:nvSpPr>
          <p:spPr>
            <a:xfrm>
              <a:off x="9057861" y="1357724"/>
              <a:ext cx="2226365" cy="2226365"/>
            </a:xfrm>
            <a:prstGeom prst="roundRect">
              <a:avLst>
                <a:gd name="adj" fmla="val 95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xmlns="" id="{8FC5CDF7-EF6E-264F-845A-76106229744B}"/>
                </a:ext>
              </a:extLst>
            </p:cNvPr>
            <p:cNvSpPr/>
            <p:nvPr/>
          </p:nvSpPr>
          <p:spPr>
            <a:xfrm>
              <a:off x="6718852" y="3699014"/>
              <a:ext cx="2226365" cy="2226365"/>
            </a:xfrm>
            <a:prstGeom prst="roundRect">
              <a:avLst>
                <a:gd name="adj" fmla="val 95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圆角矩形 18">
            <a:extLst>
              <a:ext uri="{FF2B5EF4-FFF2-40B4-BE49-F238E27FC236}">
                <a16:creationId xmlns:a16="http://schemas.microsoft.com/office/drawing/2014/main" xmlns="" id="{16AD5E14-42C6-D04F-A5E5-9F8E12C55113}"/>
              </a:ext>
            </a:extLst>
          </p:cNvPr>
          <p:cNvSpPr/>
          <p:nvPr/>
        </p:nvSpPr>
        <p:spPr>
          <a:xfrm>
            <a:off x="9057860" y="3699014"/>
            <a:ext cx="2226365" cy="2226365"/>
          </a:xfrm>
          <a:prstGeom prst="roundRect">
            <a:avLst>
              <a:gd name="adj" fmla="val 95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085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1462</Words>
  <Application>Microsoft Office PowerPoint</Application>
  <PresentationFormat>宽屏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DengXian</vt:lpstr>
      <vt:lpstr>Kartika</vt:lpstr>
      <vt:lpstr>Source Han Sans CN</vt:lpstr>
      <vt:lpstr>Source Han Sans CN ExtraLight</vt:lpstr>
      <vt:lpstr>Source Han Sans CN Medium</vt:lpstr>
      <vt:lpstr>方正兰亭超细黑简体</vt:lpstr>
      <vt:lpstr>思源黑体 CN Bold</vt:lpstr>
      <vt:lpstr>思源黑体 CN Regular</vt:lpstr>
      <vt:lpstr>微软雅黑</vt:lpstr>
      <vt:lpstr>Arial</vt:lpstr>
      <vt:lpstr>Arial Black</vt:lpstr>
      <vt:lpstr>Corbel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Administrator</cp:lastModifiedBy>
  <cp:revision>649</cp:revision>
  <dcterms:created xsi:type="dcterms:W3CDTF">2018-06-17T04:53:58Z</dcterms:created>
  <dcterms:modified xsi:type="dcterms:W3CDTF">2019-07-31T06:42:17Z</dcterms:modified>
</cp:coreProperties>
</file>